
<file path=[Content_Types].xml><?xml version="1.0" encoding="utf-8"?>
<Types xmlns="http://schemas.openxmlformats.org/package/2006/content-types">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9.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strictFirstAndLastChars="0" saveSubsetFonts="1">
  <p:sldMasterIdLst>
    <p:sldMasterId id="2147483659"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 id="274" r:id="rId24"/>
    <p:sldId id="275" r:id="rId25"/>
    <p:sldId id="276" r:id="rId26"/>
  </p:sldIdLst>
  <p:sldSz cy="5143500" cx="9144000"/>
  <p:notesSz cx="6858000" cy="9144000"/>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slide" Target="slides/slide15.xml"/><Relationship Id="rId22" Type="http://schemas.openxmlformats.org/officeDocument/2006/relationships/slide" Target="slides/slide17.xml"/><Relationship Id="rId21" Type="http://schemas.openxmlformats.org/officeDocument/2006/relationships/slide" Target="slides/slide16.xml"/><Relationship Id="rId24" Type="http://schemas.openxmlformats.org/officeDocument/2006/relationships/slide" Target="slides/slide19.xml"/><Relationship Id="rId23" Type="http://schemas.openxmlformats.org/officeDocument/2006/relationships/slide" Target="slides/slide18.xml"/><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26" Type="http://schemas.openxmlformats.org/officeDocument/2006/relationships/slide" Target="slides/slide21.xml"/><Relationship Id="rId25" Type="http://schemas.openxmlformats.org/officeDocument/2006/relationships/slide" Target="slides/slide20.xml"/><Relationship Id="rId5" Type="http://schemas.openxmlformats.org/officeDocument/2006/relationships/notesMaster" Target="notesMasters/notesMaster1.xml"/><Relationship Id="rId6" Type="http://schemas.openxmlformats.org/officeDocument/2006/relationships/slide" Target="slides/slide1.xml"/><Relationship Id="rId7" Type="http://schemas.openxmlformats.org/officeDocument/2006/relationships/slide" Target="slides/slide2.xml"/><Relationship Id="rId8" Type="http://schemas.openxmlformats.org/officeDocument/2006/relationships/slide" Target="slides/slide3.xml"/><Relationship Id="rId11" Type="http://schemas.openxmlformats.org/officeDocument/2006/relationships/slide" Target="slides/slide6.xml"/><Relationship Id="rId10" Type="http://schemas.openxmlformats.org/officeDocument/2006/relationships/slide" Target="slides/slide5.xml"/><Relationship Id="rId13" Type="http://schemas.openxmlformats.org/officeDocument/2006/relationships/slide" Target="slides/slide8.xml"/><Relationship Id="rId12" Type="http://schemas.openxmlformats.org/officeDocument/2006/relationships/slide" Target="slides/slide7.xml"/><Relationship Id="rId15" Type="http://schemas.openxmlformats.org/officeDocument/2006/relationships/slide" Target="slides/slide10.xml"/><Relationship Id="rId14" Type="http://schemas.openxmlformats.org/officeDocument/2006/relationships/slide" Target="slides/slide9.xml"/><Relationship Id="rId17" Type="http://schemas.openxmlformats.org/officeDocument/2006/relationships/slide" Target="slides/slide12.xml"/><Relationship Id="rId16" Type="http://schemas.openxmlformats.org/officeDocument/2006/relationships/slide" Target="slides/slide11.xml"/><Relationship Id="rId19" Type="http://schemas.openxmlformats.org/officeDocument/2006/relationships/slide" Target="slides/slide14.xml"/><Relationship Id="rId18"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0" name="Shape 50"/>
        <p:cNvGrpSpPr/>
        <p:nvPr/>
      </p:nvGrpSpPr>
      <p:grpSpPr>
        <a:xfrm>
          <a:off x="0" y="0"/>
          <a:ext cx="0" cy="0"/>
          <a:chOff x="0" y="0"/>
          <a:chExt cx="0" cy="0"/>
        </a:xfrm>
      </p:grpSpPr>
      <p:sp>
        <p:nvSpPr>
          <p:cNvPr id="51" name="Google Shape;51;p: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p:spPr>
      </p:sp>
      <p:sp>
        <p:nvSpPr>
          <p:cNvPr id="52" name="Google Shape;52;p: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7" name="Shape 117"/>
        <p:cNvGrpSpPr/>
        <p:nvPr/>
      </p:nvGrpSpPr>
      <p:grpSpPr>
        <a:xfrm>
          <a:off x="0" y="0"/>
          <a:ext cx="0" cy="0"/>
          <a:chOff x="0" y="0"/>
          <a:chExt cx="0" cy="0"/>
        </a:xfrm>
      </p:grpSpPr>
      <p:sp>
        <p:nvSpPr>
          <p:cNvPr id="118" name="Google Shape;118;gf57c5eaae5_0_3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9" name="Google Shape;119;gf57c5eaae5_0_3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5" name="Shape 125"/>
        <p:cNvGrpSpPr/>
        <p:nvPr/>
      </p:nvGrpSpPr>
      <p:grpSpPr>
        <a:xfrm>
          <a:off x="0" y="0"/>
          <a:ext cx="0" cy="0"/>
          <a:chOff x="0" y="0"/>
          <a:chExt cx="0" cy="0"/>
        </a:xfrm>
      </p:grpSpPr>
      <p:sp>
        <p:nvSpPr>
          <p:cNvPr id="126" name="Google Shape;126;gf57c5eaae5_0_4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27" name="Google Shape;127;gf57c5eaae5_0_4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3" name="Shape 133"/>
        <p:cNvGrpSpPr/>
        <p:nvPr/>
      </p:nvGrpSpPr>
      <p:grpSpPr>
        <a:xfrm>
          <a:off x="0" y="0"/>
          <a:ext cx="0" cy="0"/>
          <a:chOff x="0" y="0"/>
          <a:chExt cx="0" cy="0"/>
        </a:xfrm>
      </p:grpSpPr>
      <p:sp>
        <p:nvSpPr>
          <p:cNvPr id="134" name="Google Shape;134;gf57c5eaae5_0_4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35" name="Google Shape;135;gf57c5eaae5_0_4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1" name="Shape 141"/>
        <p:cNvGrpSpPr/>
        <p:nvPr/>
      </p:nvGrpSpPr>
      <p:grpSpPr>
        <a:xfrm>
          <a:off x="0" y="0"/>
          <a:ext cx="0" cy="0"/>
          <a:chOff x="0" y="0"/>
          <a:chExt cx="0" cy="0"/>
        </a:xfrm>
      </p:grpSpPr>
      <p:sp>
        <p:nvSpPr>
          <p:cNvPr id="142" name="Google Shape;142;gf589c4444e_0_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43" name="Google Shape;143;gf589c4444e_0_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9" name="Shape 149"/>
        <p:cNvGrpSpPr/>
        <p:nvPr/>
      </p:nvGrpSpPr>
      <p:grpSpPr>
        <a:xfrm>
          <a:off x="0" y="0"/>
          <a:ext cx="0" cy="0"/>
          <a:chOff x="0" y="0"/>
          <a:chExt cx="0" cy="0"/>
        </a:xfrm>
      </p:grpSpPr>
      <p:sp>
        <p:nvSpPr>
          <p:cNvPr id="150" name="Google Shape;150;gf589c4444e_0_1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51" name="Google Shape;151;gf589c4444e_0_1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7" name="Shape 157"/>
        <p:cNvGrpSpPr/>
        <p:nvPr/>
      </p:nvGrpSpPr>
      <p:grpSpPr>
        <a:xfrm>
          <a:off x="0" y="0"/>
          <a:ext cx="0" cy="0"/>
          <a:chOff x="0" y="0"/>
          <a:chExt cx="0" cy="0"/>
        </a:xfrm>
      </p:grpSpPr>
      <p:sp>
        <p:nvSpPr>
          <p:cNvPr id="158" name="Google Shape;158;g6ac0792f5e58be02_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59" name="Google Shape;159;g6ac0792f5e58be02_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6" name="Shape 166"/>
        <p:cNvGrpSpPr/>
        <p:nvPr/>
      </p:nvGrpSpPr>
      <p:grpSpPr>
        <a:xfrm>
          <a:off x="0" y="0"/>
          <a:ext cx="0" cy="0"/>
          <a:chOff x="0" y="0"/>
          <a:chExt cx="0" cy="0"/>
        </a:xfrm>
      </p:grpSpPr>
      <p:sp>
        <p:nvSpPr>
          <p:cNvPr id="167" name="Google Shape;167;g6ac0792f5e58be02_1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68" name="Google Shape;168;g6ac0792f5e58be02_1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4" name="Shape 174"/>
        <p:cNvGrpSpPr/>
        <p:nvPr/>
      </p:nvGrpSpPr>
      <p:grpSpPr>
        <a:xfrm>
          <a:off x="0" y="0"/>
          <a:ext cx="0" cy="0"/>
          <a:chOff x="0" y="0"/>
          <a:chExt cx="0" cy="0"/>
        </a:xfrm>
      </p:grpSpPr>
      <p:sp>
        <p:nvSpPr>
          <p:cNvPr id="175" name="Google Shape;175;g239619800a187673_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76" name="Google Shape;176;g239619800a187673_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2" name="Shape 182"/>
        <p:cNvGrpSpPr/>
        <p:nvPr/>
      </p:nvGrpSpPr>
      <p:grpSpPr>
        <a:xfrm>
          <a:off x="0" y="0"/>
          <a:ext cx="0" cy="0"/>
          <a:chOff x="0" y="0"/>
          <a:chExt cx="0" cy="0"/>
        </a:xfrm>
      </p:grpSpPr>
      <p:sp>
        <p:nvSpPr>
          <p:cNvPr id="183" name="Google Shape;183;g239619800a187673_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84" name="Google Shape;184;g239619800a187673_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0" name="Shape 190"/>
        <p:cNvGrpSpPr/>
        <p:nvPr/>
      </p:nvGrpSpPr>
      <p:grpSpPr>
        <a:xfrm>
          <a:off x="0" y="0"/>
          <a:ext cx="0" cy="0"/>
          <a:chOff x="0" y="0"/>
          <a:chExt cx="0" cy="0"/>
        </a:xfrm>
      </p:grpSpPr>
      <p:sp>
        <p:nvSpPr>
          <p:cNvPr id="191" name="Google Shape;191;g239619800a187673_1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92" name="Google Shape;192;g239619800a187673_1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9" name="Shape 59"/>
        <p:cNvGrpSpPr/>
        <p:nvPr/>
      </p:nvGrpSpPr>
      <p:grpSpPr>
        <a:xfrm>
          <a:off x="0" y="0"/>
          <a:ext cx="0" cy="0"/>
          <a:chOff x="0" y="0"/>
          <a:chExt cx="0" cy="0"/>
        </a:xfrm>
      </p:grpSpPr>
      <p:sp>
        <p:nvSpPr>
          <p:cNvPr id="60" name="Google Shape;60;gf57c5eaae5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1" name="Google Shape;61;gf57c5eaae5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8" name="Shape 198"/>
        <p:cNvGrpSpPr/>
        <p:nvPr/>
      </p:nvGrpSpPr>
      <p:grpSpPr>
        <a:xfrm>
          <a:off x="0" y="0"/>
          <a:ext cx="0" cy="0"/>
          <a:chOff x="0" y="0"/>
          <a:chExt cx="0" cy="0"/>
        </a:xfrm>
      </p:grpSpPr>
      <p:sp>
        <p:nvSpPr>
          <p:cNvPr id="199" name="Google Shape;199;g239619800a187673_2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00" name="Google Shape;200;g239619800a187673_2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6" name="Shape 206"/>
        <p:cNvGrpSpPr/>
        <p:nvPr/>
      </p:nvGrpSpPr>
      <p:grpSpPr>
        <a:xfrm>
          <a:off x="0" y="0"/>
          <a:ext cx="0" cy="0"/>
          <a:chOff x="0" y="0"/>
          <a:chExt cx="0" cy="0"/>
        </a:xfrm>
      </p:grpSpPr>
      <p:sp>
        <p:nvSpPr>
          <p:cNvPr id="207" name="Google Shape;207;gf57f7da82e_2_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08" name="Google Shape;208;gf57f7da82e_2_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5" name="Shape 65"/>
        <p:cNvGrpSpPr/>
        <p:nvPr/>
      </p:nvGrpSpPr>
      <p:grpSpPr>
        <a:xfrm>
          <a:off x="0" y="0"/>
          <a:ext cx="0" cy="0"/>
          <a:chOff x="0" y="0"/>
          <a:chExt cx="0" cy="0"/>
        </a:xfrm>
      </p:grpSpPr>
      <p:sp>
        <p:nvSpPr>
          <p:cNvPr id="66" name="Google Shape;66;gf57c5eaae5_0_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7" name="Google Shape;67;gf57c5eaae5_0_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2" name="Shape 72"/>
        <p:cNvGrpSpPr/>
        <p:nvPr/>
      </p:nvGrpSpPr>
      <p:grpSpPr>
        <a:xfrm>
          <a:off x="0" y="0"/>
          <a:ext cx="0" cy="0"/>
          <a:chOff x="0" y="0"/>
          <a:chExt cx="0" cy="0"/>
        </a:xfrm>
      </p:grpSpPr>
      <p:sp>
        <p:nvSpPr>
          <p:cNvPr id="73" name="Google Shape;73;gf589c4444e_0_1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4" name="Google Shape;74;gf589c4444e_0_1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9" name="Shape 79"/>
        <p:cNvGrpSpPr/>
        <p:nvPr/>
      </p:nvGrpSpPr>
      <p:grpSpPr>
        <a:xfrm>
          <a:off x="0" y="0"/>
          <a:ext cx="0" cy="0"/>
          <a:chOff x="0" y="0"/>
          <a:chExt cx="0" cy="0"/>
        </a:xfrm>
      </p:grpSpPr>
      <p:sp>
        <p:nvSpPr>
          <p:cNvPr id="80" name="Google Shape;80;gf589c4444e_0_2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1" name="Google Shape;81;gf589c4444e_0_2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6" name="Shape 86"/>
        <p:cNvGrpSpPr/>
        <p:nvPr/>
      </p:nvGrpSpPr>
      <p:grpSpPr>
        <a:xfrm>
          <a:off x="0" y="0"/>
          <a:ext cx="0" cy="0"/>
          <a:chOff x="0" y="0"/>
          <a:chExt cx="0" cy="0"/>
        </a:xfrm>
      </p:grpSpPr>
      <p:sp>
        <p:nvSpPr>
          <p:cNvPr id="87" name="Google Shape;87;gf589c4444e_0_3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8" name="Google Shape;88;gf589c4444e_0_3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3" name="Shape 93"/>
        <p:cNvGrpSpPr/>
        <p:nvPr/>
      </p:nvGrpSpPr>
      <p:grpSpPr>
        <a:xfrm>
          <a:off x="0" y="0"/>
          <a:ext cx="0" cy="0"/>
          <a:chOff x="0" y="0"/>
          <a:chExt cx="0" cy="0"/>
        </a:xfrm>
      </p:grpSpPr>
      <p:sp>
        <p:nvSpPr>
          <p:cNvPr id="94" name="Google Shape;94;gf57c5eaae5_0_1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5" name="Google Shape;95;gf57c5eaae5_0_1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1" name="Shape 101"/>
        <p:cNvGrpSpPr/>
        <p:nvPr/>
      </p:nvGrpSpPr>
      <p:grpSpPr>
        <a:xfrm>
          <a:off x="0" y="0"/>
          <a:ext cx="0" cy="0"/>
          <a:chOff x="0" y="0"/>
          <a:chExt cx="0" cy="0"/>
        </a:xfrm>
      </p:grpSpPr>
      <p:sp>
        <p:nvSpPr>
          <p:cNvPr id="102" name="Google Shape;102;gf589c4444e_0_5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3" name="Google Shape;103;gf589c4444e_0_5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9" name="Shape 109"/>
        <p:cNvGrpSpPr/>
        <p:nvPr/>
      </p:nvGrpSpPr>
      <p:grpSpPr>
        <a:xfrm>
          <a:off x="0" y="0"/>
          <a:ext cx="0" cy="0"/>
          <a:chOff x="0" y="0"/>
          <a:chExt cx="0" cy="0"/>
        </a:xfrm>
      </p:grpSpPr>
      <p:sp>
        <p:nvSpPr>
          <p:cNvPr id="110" name="Google Shape;110;gf57c5eaae5_0_2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1" name="Google Shape;111;gf57c5eaae5_0_2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9" name="Shape 9"/>
        <p:cNvGrpSpPr/>
        <p:nvPr/>
      </p:nvGrpSpPr>
      <p:grpSpPr>
        <a:xfrm>
          <a:off x="0" y="0"/>
          <a:ext cx="0" cy="0"/>
          <a:chOff x="0" y="0"/>
          <a:chExt cx="0" cy="0"/>
        </a:xfrm>
      </p:grpSpPr>
      <p:sp>
        <p:nvSpPr>
          <p:cNvPr id="10" name="Google Shape;10;p2"/>
          <p:cNvSpPr txBox="1"/>
          <p:nvPr>
            <p:ph type="ctrTitle"/>
          </p:nvPr>
        </p:nvSpPr>
        <p:spPr>
          <a:xfrm>
            <a:off x="311708" y="744575"/>
            <a:ext cx="8520600" cy="2052600"/>
          </a:xfrm>
          <a:prstGeom prst="rect">
            <a:avLst/>
          </a:prstGeom>
        </p:spPr>
        <p:txBody>
          <a:bodyPr anchorCtr="0" anchor="b" bIns="91425" lIns="91425" spcFirstLastPara="1" rIns="91425" wrap="square" tIns="91425">
            <a:norm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p:txBody>
      </p:sp>
      <p:sp>
        <p:nvSpPr>
          <p:cNvPr id="11" name="Google Shape;11;p2"/>
          <p:cNvSpPr txBox="1"/>
          <p:nvPr>
            <p:ph idx="1" type="subTitle"/>
          </p:nvPr>
        </p:nvSpPr>
        <p:spPr>
          <a:xfrm>
            <a:off x="311700" y="2834125"/>
            <a:ext cx="8520600" cy="7926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p:txBody>
      </p:sp>
      <p:sp>
        <p:nvSpPr>
          <p:cNvPr id="12" name="Google Shape;12;p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44" name="Shape 44"/>
        <p:cNvGrpSpPr/>
        <p:nvPr/>
      </p:nvGrpSpPr>
      <p:grpSpPr>
        <a:xfrm>
          <a:off x="0" y="0"/>
          <a:ext cx="0" cy="0"/>
          <a:chOff x="0" y="0"/>
          <a:chExt cx="0" cy="0"/>
        </a:xfrm>
      </p:grpSpPr>
      <p:sp>
        <p:nvSpPr>
          <p:cNvPr id="45" name="Google Shape;45;p11"/>
          <p:cNvSpPr txBox="1"/>
          <p:nvPr>
            <p:ph hasCustomPrompt="1" type="title"/>
          </p:nvPr>
        </p:nvSpPr>
        <p:spPr>
          <a:xfrm>
            <a:off x="311700" y="1106125"/>
            <a:ext cx="8520600" cy="1963500"/>
          </a:xfrm>
          <a:prstGeom prst="rect">
            <a:avLst/>
          </a:prstGeom>
        </p:spPr>
        <p:txBody>
          <a:bodyPr anchorCtr="0" anchor="b" bIns="91425" lIns="91425" spcFirstLastPara="1" rIns="91425" wrap="square" tIns="91425">
            <a:norm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p:nvPr>
            <p:ph idx="1" type="body"/>
          </p:nvPr>
        </p:nvSpPr>
        <p:spPr>
          <a:xfrm>
            <a:off x="311700" y="3152225"/>
            <a:ext cx="8520600" cy="1300800"/>
          </a:xfrm>
          <a:prstGeom prst="rect">
            <a:avLst/>
          </a:prstGeom>
        </p:spPr>
        <p:txBody>
          <a:bodyPr anchorCtr="0" anchor="t" bIns="91425" lIns="91425" spcFirstLastPara="1" rIns="91425" wrap="square" tIns="91425">
            <a:normAutofit/>
          </a:bodyPr>
          <a:lstStyle>
            <a:lvl1pPr indent="-342900" lvl="0" marL="457200" algn="ctr">
              <a:spcBef>
                <a:spcPts val="0"/>
              </a:spcBef>
              <a:spcAft>
                <a:spcPts val="0"/>
              </a:spcAft>
              <a:buSzPts val="1800"/>
              <a:buChar char="●"/>
              <a:defRPr/>
            </a:lvl1pPr>
            <a:lvl2pPr indent="-317500" lvl="1" marL="914400" algn="ctr">
              <a:spcBef>
                <a:spcPts val="0"/>
              </a:spcBef>
              <a:spcAft>
                <a:spcPts val="0"/>
              </a:spcAft>
              <a:buSzPts val="1400"/>
              <a:buChar char="○"/>
              <a:defRPr/>
            </a:lvl2pPr>
            <a:lvl3pPr indent="-317500" lvl="2" marL="1371600" algn="ctr">
              <a:spcBef>
                <a:spcPts val="0"/>
              </a:spcBef>
              <a:spcAft>
                <a:spcPts val="0"/>
              </a:spcAft>
              <a:buSzPts val="1400"/>
              <a:buChar char="■"/>
              <a:defRPr/>
            </a:lvl3pPr>
            <a:lvl4pPr indent="-317500" lvl="3" marL="1828800" algn="ctr">
              <a:spcBef>
                <a:spcPts val="0"/>
              </a:spcBef>
              <a:spcAft>
                <a:spcPts val="0"/>
              </a:spcAft>
              <a:buSzPts val="1400"/>
              <a:buChar char="●"/>
              <a:defRPr/>
            </a:lvl4pPr>
            <a:lvl5pPr indent="-317500" lvl="4" marL="2286000" algn="ctr">
              <a:spcBef>
                <a:spcPts val="0"/>
              </a:spcBef>
              <a:spcAft>
                <a:spcPts val="0"/>
              </a:spcAft>
              <a:buSzPts val="1400"/>
              <a:buChar char="○"/>
              <a:defRPr/>
            </a:lvl5pPr>
            <a:lvl6pPr indent="-317500" lvl="5" marL="2743200" algn="ctr">
              <a:spcBef>
                <a:spcPts val="0"/>
              </a:spcBef>
              <a:spcAft>
                <a:spcPts val="0"/>
              </a:spcAft>
              <a:buSzPts val="1400"/>
              <a:buChar char="■"/>
              <a:defRPr/>
            </a:lvl6pPr>
            <a:lvl7pPr indent="-317500" lvl="6" marL="3200400" algn="ctr">
              <a:spcBef>
                <a:spcPts val="0"/>
              </a:spcBef>
              <a:spcAft>
                <a:spcPts val="0"/>
              </a:spcAft>
              <a:buSzPts val="1400"/>
              <a:buChar char="●"/>
              <a:defRPr/>
            </a:lvl7pPr>
            <a:lvl8pPr indent="-317500" lvl="7" marL="3657600" algn="ctr">
              <a:spcBef>
                <a:spcPts val="0"/>
              </a:spcBef>
              <a:spcAft>
                <a:spcPts val="0"/>
              </a:spcAft>
              <a:buSzPts val="1400"/>
              <a:buChar char="○"/>
              <a:defRPr/>
            </a:lvl8pPr>
            <a:lvl9pPr indent="-317500" lvl="8" marL="4114800" algn="ctr">
              <a:spcBef>
                <a:spcPts val="0"/>
              </a:spcBef>
              <a:spcAft>
                <a:spcPts val="0"/>
              </a:spcAft>
              <a:buSzPts val="1400"/>
              <a:buChar char="■"/>
              <a:defRPr/>
            </a:lvl9pPr>
          </a:lstStyle>
          <a:p/>
        </p:txBody>
      </p:sp>
      <p:sp>
        <p:nvSpPr>
          <p:cNvPr id="47" name="Google Shape;47;p11"/>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48" name="Shape 48"/>
        <p:cNvGrpSpPr/>
        <p:nvPr/>
      </p:nvGrpSpPr>
      <p:grpSpPr>
        <a:xfrm>
          <a:off x="0" y="0"/>
          <a:ext cx="0" cy="0"/>
          <a:chOff x="0" y="0"/>
          <a:chExt cx="0" cy="0"/>
        </a:xfrm>
      </p:grpSpPr>
      <p:sp>
        <p:nvSpPr>
          <p:cNvPr id="49" name="Google Shape;49;p1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3" name="Shape 13"/>
        <p:cNvGrpSpPr/>
        <p:nvPr/>
      </p:nvGrpSpPr>
      <p:grpSpPr>
        <a:xfrm>
          <a:off x="0" y="0"/>
          <a:ext cx="0" cy="0"/>
          <a:chOff x="0" y="0"/>
          <a:chExt cx="0" cy="0"/>
        </a:xfrm>
      </p:grpSpPr>
      <p:sp>
        <p:nvSpPr>
          <p:cNvPr id="14" name="Google Shape;14;p3"/>
          <p:cNvSpPr txBox="1"/>
          <p:nvPr>
            <p:ph type="title"/>
          </p:nvPr>
        </p:nvSpPr>
        <p:spPr>
          <a:xfrm>
            <a:off x="311700" y="2150850"/>
            <a:ext cx="8520600" cy="841800"/>
          </a:xfrm>
          <a:prstGeom prst="rect">
            <a:avLst/>
          </a:prstGeom>
        </p:spPr>
        <p:txBody>
          <a:bodyPr anchorCtr="0" anchor="ctr" bIns="91425" lIns="91425" spcFirstLastPara="1" rIns="91425" wrap="square" tIns="91425">
            <a:norm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p:txBody>
      </p:sp>
      <p:sp>
        <p:nvSpPr>
          <p:cNvPr id="15" name="Google Shape;15;p3"/>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16" name="Shape 16"/>
        <p:cNvGrpSpPr/>
        <p:nvPr/>
      </p:nvGrpSpPr>
      <p:grpSpPr>
        <a:xfrm>
          <a:off x="0" y="0"/>
          <a:ext cx="0" cy="0"/>
          <a:chOff x="0" y="0"/>
          <a:chExt cx="0" cy="0"/>
        </a:xfrm>
      </p:grpSpPr>
      <p:sp>
        <p:nvSpPr>
          <p:cNvPr id="17" name="Google Shape;17;p4"/>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18" name="Google Shape;18;p4"/>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lvl1pPr indent="-342900" lvl="0" marL="457200">
              <a:spcBef>
                <a:spcPts val="0"/>
              </a:spcBef>
              <a:spcAft>
                <a:spcPts val="0"/>
              </a:spcAft>
              <a:buSzPts val="1800"/>
              <a:buChar char="●"/>
              <a:defRPr/>
            </a:lvl1pPr>
            <a:lvl2pPr indent="-317500" lvl="1" marL="914400">
              <a:spcBef>
                <a:spcPts val="0"/>
              </a:spcBef>
              <a:spcAft>
                <a:spcPts val="0"/>
              </a:spcAft>
              <a:buSzPts val="1400"/>
              <a:buChar char="○"/>
              <a:defRPr/>
            </a:lvl2pPr>
            <a:lvl3pPr indent="-317500" lvl="2" marL="1371600">
              <a:spcBef>
                <a:spcPts val="0"/>
              </a:spcBef>
              <a:spcAft>
                <a:spcPts val="0"/>
              </a:spcAft>
              <a:buSzPts val="1400"/>
              <a:buChar char="■"/>
              <a:defRPr/>
            </a:lvl3pPr>
            <a:lvl4pPr indent="-317500" lvl="3" marL="1828800">
              <a:spcBef>
                <a:spcPts val="0"/>
              </a:spcBef>
              <a:spcAft>
                <a:spcPts val="0"/>
              </a:spcAft>
              <a:buSzPts val="1400"/>
              <a:buChar char="●"/>
              <a:defRPr/>
            </a:lvl4pPr>
            <a:lvl5pPr indent="-317500" lvl="4" marL="2286000">
              <a:spcBef>
                <a:spcPts val="0"/>
              </a:spcBef>
              <a:spcAft>
                <a:spcPts val="0"/>
              </a:spcAft>
              <a:buSzPts val="1400"/>
              <a:buChar char="○"/>
              <a:defRPr/>
            </a:lvl5pPr>
            <a:lvl6pPr indent="-317500" lvl="5" marL="2743200">
              <a:spcBef>
                <a:spcPts val="0"/>
              </a:spcBef>
              <a:spcAft>
                <a:spcPts val="0"/>
              </a:spcAft>
              <a:buSzPts val="1400"/>
              <a:buChar char="■"/>
              <a:defRPr/>
            </a:lvl6pPr>
            <a:lvl7pPr indent="-317500" lvl="6" marL="3200400">
              <a:spcBef>
                <a:spcPts val="0"/>
              </a:spcBef>
              <a:spcAft>
                <a:spcPts val="0"/>
              </a:spcAft>
              <a:buSzPts val="1400"/>
              <a:buChar char="●"/>
              <a:defRPr/>
            </a:lvl7pPr>
            <a:lvl8pPr indent="-317500" lvl="7" marL="3657600">
              <a:spcBef>
                <a:spcPts val="0"/>
              </a:spcBef>
              <a:spcAft>
                <a:spcPts val="0"/>
              </a:spcAft>
              <a:buSzPts val="1400"/>
              <a:buChar char="○"/>
              <a:defRPr/>
            </a:lvl8pPr>
            <a:lvl9pPr indent="-317500" lvl="8" marL="4114800">
              <a:spcBef>
                <a:spcPts val="0"/>
              </a:spcBef>
              <a:spcAft>
                <a:spcPts val="0"/>
              </a:spcAft>
              <a:buSzPts val="1400"/>
              <a:buChar char="■"/>
              <a:defRPr/>
            </a:lvl9pPr>
          </a:lstStyle>
          <a:p/>
        </p:txBody>
      </p:sp>
      <p:sp>
        <p:nvSpPr>
          <p:cNvPr id="19" name="Google Shape;19;p4"/>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20" name="Shape 20"/>
        <p:cNvGrpSpPr/>
        <p:nvPr/>
      </p:nvGrpSpPr>
      <p:grpSpPr>
        <a:xfrm>
          <a:off x="0" y="0"/>
          <a:ext cx="0" cy="0"/>
          <a:chOff x="0" y="0"/>
          <a:chExt cx="0" cy="0"/>
        </a:xfrm>
      </p:grpSpPr>
      <p:sp>
        <p:nvSpPr>
          <p:cNvPr id="21" name="Google Shape;21;p5"/>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2" name="Google Shape;22;p5"/>
          <p:cNvSpPr txBox="1"/>
          <p:nvPr>
            <p:ph idx="1" type="body"/>
          </p:nvPr>
        </p:nvSpPr>
        <p:spPr>
          <a:xfrm>
            <a:off x="311700" y="1152475"/>
            <a:ext cx="3999900" cy="34164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23" name="Google Shape;23;p5"/>
          <p:cNvSpPr txBox="1"/>
          <p:nvPr>
            <p:ph idx="2" type="body"/>
          </p:nvPr>
        </p:nvSpPr>
        <p:spPr>
          <a:xfrm>
            <a:off x="4832400" y="1152475"/>
            <a:ext cx="3999900" cy="34164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24" name="Google Shape;24;p5"/>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25" name="Shape 25"/>
        <p:cNvGrpSpPr/>
        <p:nvPr/>
      </p:nvGrpSpPr>
      <p:grpSpPr>
        <a:xfrm>
          <a:off x="0" y="0"/>
          <a:ext cx="0" cy="0"/>
          <a:chOff x="0" y="0"/>
          <a:chExt cx="0" cy="0"/>
        </a:xfrm>
      </p:grpSpPr>
      <p:sp>
        <p:nvSpPr>
          <p:cNvPr id="26" name="Google Shape;26;p6"/>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7" name="Google Shape;27;p6"/>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28" name="Shape 28"/>
        <p:cNvGrpSpPr/>
        <p:nvPr/>
      </p:nvGrpSpPr>
      <p:grpSpPr>
        <a:xfrm>
          <a:off x="0" y="0"/>
          <a:ext cx="0" cy="0"/>
          <a:chOff x="0" y="0"/>
          <a:chExt cx="0" cy="0"/>
        </a:xfrm>
      </p:grpSpPr>
      <p:sp>
        <p:nvSpPr>
          <p:cNvPr id="29" name="Google Shape;29;p7"/>
          <p:cNvSpPr txBox="1"/>
          <p:nvPr>
            <p:ph type="title"/>
          </p:nvPr>
        </p:nvSpPr>
        <p:spPr>
          <a:xfrm>
            <a:off x="311700" y="555600"/>
            <a:ext cx="2808000" cy="755700"/>
          </a:xfrm>
          <a:prstGeom prst="rect">
            <a:avLst/>
          </a:prstGeom>
        </p:spPr>
        <p:txBody>
          <a:bodyPr anchorCtr="0" anchor="b" bIns="91425" lIns="91425" spcFirstLastPara="1" rIns="91425" wrap="square" tIns="91425">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30" name="Google Shape;30;p7"/>
          <p:cNvSpPr txBox="1"/>
          <p:nvPr>
            <p:ph idx="1" type="body"/>
          </p:nvPr>
        </p:nvSpPr>
        <p:spPr>
          <a:xfrm>
            <a:off x="311700" y="1389600"/>
            <a:ext cx="2808000" cy="3179400"/>
          </a:xfrm>
          <a:prstGeom prst="rect">
            <a:avLst/>
          </a:prstGeom>
        </p:spPr>
        <p:txBody>
          <a:bodyPr anchorCtr="0" anchor="t" bIns="91425" lIns="91425" spcFirstLastPara="1" rIns="91425" wrap="square" tIns="91425">
            <a:normAutofit/>
          </a:bodyPr>
          <a:lstStyle>
            <a:lvl1pPr indent="-304800" lvl="0" marL="457200">
              <a:spcBef>
                <a:spcPts val="0"/>
              </a:spcBef>
              <a:spcAft>
                <a:spcPts val="0"/>
              </a:spcAft>
              <a:buSzPts val="1200"/>
              <a:buChar char="●"/>
              <a:defRPr sz="12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31" name="Google Shape;31;p7"/>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32" name="Shape 32"/>
        <p:cNvGrpSpPr/>
        <p:nvPr/>
      </p:nvGrpSpPr>
      <p:grpSpPr>
        <a:xfrm>
          <a:off x="0" y="0"/>
          <a:ext cx="0" cy="0"/>
          <a:chOff x="0" y="0"/>
          <a:chExt cx="0" cy="0"/>
        </a:xfrm>
      </p:grpSpPr>
      <p:sp>
        <p:nvSpPr>
          <p:cNvPr id="33" name="Google Shape;33;p8"/>
          <p:cNvSpPr txBox="1"/>
          <p:nvPr>
            <p:ph type="title"/>
          </p:nvPr>
        </p:nvSpPr>
        <p:spPr>
          <a:xfrm>
            <a:off x="490250" y="450150"/>
            <a:ext cx="6367800" cy="4090800"/>
          </a:xfrm>
          <a:prstGeom prst="rect">
            <a:avLst/>
          </a:prstGeom>
        </p:spPr>
        <p:txBody>
          <a:bodyPr anchorCtr="0" anchor="ctr" bIns="91425" lIns="91425" spcFirstLastPara="1" rIns="91425" wrap="square" tIns="91425">
            <a:norm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p:txBody>
      </p:sp>
      <p:sp>
        <p:nvSpPr>
          <p:cNvPr id="34" name="Google Shape;34;p8"/>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35"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 name="Google Shape;37;p9"/>
          <p:cNvSpPr txBox="1"/>
          <p:nvPr>
            <p:ph type="title"/>
          </p:nvPr>
        </p:nvSpPr>
        <p:spPr>
          <a:xfrm>
            <a:off x="265500" y="1233175"/>
            <a:ext cx="4045200" cy="1482300"/>
          </a:xfrm>
          <a:prstGeom prst="rect">
            <a:avLst/>
          </a:prstGeom>
        </p:spPr>
        <p:txBody>
          <a:bodyPr anchorCtr="0" anchor="b" bIns="91425" lIns="91425" spcFirstLastPara="1" rIns="91425" wrap="square" tIns="91425">
            <a:norm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p:txBody>
      </p:sp>
      <p:sp>
        <p:nvSpPr>
          <p:cNvPr id="38" name="Google Shape;38;p9"/>
          <p:cNvSpPr txBox="1"/>
          <p:nvPr>
            <p:ph idx="1" type="subTitle"/>
          </p:nvPr>
        </p:nvSpPr>
        <p:spPr>
          <a:xfrm>
            <a:off x="265500" y="2803075"/>
            <a:ext cx="4045200" cy="12351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39" name="Google Shape;39;p9"/>
          <p:cNvSpPr txBox="1"/>
          <p:nvPr>
            <p:ph idx="2" type="body"/>
          </p:nvPr>
        </p:nvSpPr>
        <p:spPr>
          <a:xfrm>
            <a:off x="4939500" y="724075"/>
            <a:ext cx="3837000" cy="3695100"/>
          </a:xfrm>
          <a:prstGeom prst="rect">
            <a:avLst/>
          </a:prstGeom>
        </p:spPr>
        <p:txBody>
          <a:bodyPr anchorCtr="0" anchor="ctr" bIns="91425" lIns="91425" spcFirstLastPara="1" rIns="91425" wrap="square" tIns="91425">
            <a:normAutofit/>
          </a:bodyPr>
          <a:lstStyle>
            <a:lvl1pPr indent="-342900" lvl="0" marL="457200">
              <a:spcBef>
                <a:spcPts val="0"/>
              </a:spcBef>
              <a:spcAft>
                <a:spcPts val="0"/>
              </a:spcAft>
              <a:buSzPts val="1800"/>
              <a:buChar char="●"/>
              <a:defRPr/>
            </a:lvl1pPr>
            <a:lvl2pPr indent="-317500" lvl="1" marL="914400">
              <a:spcBef>
                <a:spcPts val="0"/>
              </a:spcBef>
              <a:spcAft>
                <a:spcPts val="0"/>
              </a:spcAft>
              <a:buSzPts val="1400"/>
              <a:buChar char="○"/>
              <a:defRPr/>
            </a:lvl2pPr>
            <a:lvl3pPr indent="-317500" lvl="2" marL="1371600">
              <a:spcBef>
                <a:spcPts val="0"/>
              </a:spcBef>
              <a:spcAft>
                <a:spcPts val="0"/>
              </a:spcAft>
              <a:buSzPts val="1400"/>
              <a:buChar char="■"/>
              <a:defRPr/>
            </a:lvl3pPr>
            <a:lvl4pPr indent="-317500" lvl="3" marL="1828800">
              <a:spcBef>
                <a:spcPts val="0"/>
              </a:spcBef>
              <a:spcAft>
                <a:spcPts val="0"/>
              </a:spcAft>
              <a:buSzPts val="1400"/>
              <a:buChar char="●"/>
              <a:defRPr/>
            </a:lvl4pPr>
            <a:lvl5pPr indent="-317500" lvl="4" marL="2286000">
              <a:spcBef>
                <a:spcPts val="0"/>
              </a:spcBef>
              <a:spcAft>
                <a:spcPts val="0"/>
              </a:spcAft>
              <a:buSzPts val="1400"/>
              <a:buChar char="○"/>
              <a:defRPr/>
            </a:lvl5pPr>
            <a:lvl6pPr indent="-317500" lvl="5" marL="2743200">
              <a:spcBef>
                <a:spcPts val="0"/>
              </a:spcBef>
              <a:spcAft>
                <a:spcPts val="0"/>
              </a:spcAft>
              <a:buSzPts val="1400"/>
              <a:buChar char="■"/>
              <a:defRPr/>
            </a:lvl6pPr>
            <a:lvl7pPr indent="-317500" lvl="6" marL="3200400">
              <a:spcBef>
                <a:spcPts val="0"/>
              </a:spcBef>
              <a:spcAft>
                <a:spcPts val="0"/>
              </a:spcAft>
              <a:buSzPts val="1400"/>
              <a:buChar char="●"/>
              <a:defRPr/>
            </a:lvl7pPr>
            <a:lvl8pPr indent="-317500" lvl="7" marL="3657600">
              <a:spcBef>
                <a:spcPts val="0"/>
              </a:spcBef>
              <a:spcAft>
                <a:spcPts val="0"/>
              </a:spcAft>
              <a:buSzPts val="1400"/>
              <a:buChar char="○"/>
              <a:defRPr/>
            </a:lvl8pPr>
            <a:lvl9pPr indent="-317500" lvl="8" marL="4114800">
              <a:spcBef>
                <a:spcPts val="0"/>
              </a:spcBef>
              <a:spcAft>
                <a:spcPts val="0"/>
              </a:spcAft>
              <a:buSzPts val="1400"/>
              <a:buChar char="■"/>
              <a:defRPr/>
            </a:lvl9pPr>
          </a:lstStyle>
          <a:p/>
        </p:txBody>
      </p:sp>
      <p:sp>
        <p:nvSpPr>
          <p:cNvPr id="40" name="Google Shape;40;p9"/>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41" name="Shape 41"/>
        <p:cNvGrpSpPr/>
        <p:nvPr/>
      </p:nvGrpSpPr>
      <p:grpSpPr>
        <a:xfrm>
          <a:off x="0" y="0"/>
          <a:ext cx="0" cy="0"/>
          <a:chOff x="0" y="0"/>
          <a:chExt cx="0" cy="0"/>
        </a:xfrm>
      </p:grpSpPr>
      <p:sp>
        <p:nvSpPr>
          <p:cNvPr id="42" name="Google Shape;42;p10"/>
          <p:cNvSpPr txBox="1"/>
          <p:nvPr>
            <p:ph idx="1" type="body"/>
          </p:nvPr>
        </p:nvSpPr>
        <p:spPr>
          <a:xfrm>
            <a:off x="311700" y="4230575"/>
            <a:ext cx="5998800" cy="605100"/>
          </a:xfrm>
          <a:prstGeom prst="rect">
            <a:avLst/>
          </a:prstGeom>
        </p:spPr>
        <p:txBody>
          <a:bodyPr anchorCtr="0" anchor="ctr" bIns="91425" lIns="91425" spcFirstLastPara="1" rIns="91425" wrap="square" tIns="91425">
            <a:normAutofit/>
          </a:bodyPr>
          <a:lstStyle>
            <a:lvl1pPr indent="-228600" lvl="0" marL="457200">
              <a:lnSpc>
                <a:spcPct val="100000"/>
              </a:lnSpc>
              <a:spcBef>
                <a:spcPts val="0"/>
              </a:spcBef>
              <a:spcAft>
                <a:spcPts val="0"/>
              </a:spcAft>
              <a:buSzPts val="1800"/>
              <a:buNone/>
              <a:defRPr/>
            </a:lvl1pPr>
          </a:lstStyle>
          <a:p/>
        </p:txBody>
      </p:sp>
      <p:sp>
        <p:nvSpPr>
          <p:cNvPr id="43" name="Google Shape;43;p10"/>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1.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p:txBody>
      </p:sp>
      <p:sp>
        <p:nvSpPr>
          <p:cNvPr id="7" name="Google Shape;7;p1"/>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rmAutofit/>
          </a:bodyPr>
          <a:lstStyle>
            <a:lvl1pPr indent="-342900" lvl="0" marL="457200">
              <a:lnSpc>
                <a:spcPct val="115000"/>
              </a:lnSpc>
              <a:spcBef>
                <a:spcPts val="0"/>
              </a:spcBef>
              <a:spcAft>
                <a:spcPts val="0"/>
              </a:spcAft>
              <a:buClr>
                <a:schemeClr val="dk2"/>
              </a:buClr>
              <a:buSzPts val="1800"/>
              <a:buChar char="●"/>
              <a:defRPr sz="1800">
                <a:solidFill>
                  <a:schemeClr val="dk2"/>
                </a:solidFill>
              </a:defRPr>
            </a:lvl1pPr>
            <a:lvl2pPr indent="-317500" lvl="1" marL="914400">
              <a:lnSpc>
                <a:spcPct val="115000"/>
              </a:lnSpc>
              <a:spcBef>
                <a:spcPts val="0"/>
              </a:spcBef>
              <a:spcAft>
                <a:spcPts val="0"/>
              </a:spcAft>
              <a:buClr>
                <a:schemeClr val="dk2"/>
              </a:buClr>
              <a:buSzPts val="1400"/>
              <a:buChar char="○"/>
              <a:defRPr>
                <a:solidFill>
                  <a:schemeClr val="dk2"/>
                </a:solidFill>
              </a:defRPr>
            </a:lvl2pPr>
            <a:lvl3pPr indent="-317500" lvl="2" marL="1371600">
              <a:lnSpc>
                <a:spcPct val="115000"/>
              </a:lnSpc>
              <a:spcBef>
                <a:spcPts val="0"/>
              </a:spcBef>
              <a:spcAft>
                <a:spcPts val="0"/>
              </a:spcAft>
              <a:buClr>
                <a:schemeClr val="dk2"/>
              </a:buClr>
              <a:buSzPts val="1400"/>
              <a:buChar char="■"/>
              <a:defRPr>
                <a:solidFill>
                  <a:schemeClr val="dk2"/>
                </a:solidFill>
              </a:defRPr>
            </a:lvl3pPr>
            <a:lvl4pPr indent="-317500" lvl="3" marL="1828800">
              <a:lnSpc>
                <a:spcPct val="115000"/>
              </a:lnSpc>
              <a:spcBef>
                <a:spcPts val="0"/>
              </a:spcBef>
              <a:spcAft>
                <a:spcPts val="0"/>
              </a:spcAft>
              <a:buClr>
                <a:schemeClr val="dk2"/>
              </a:buClr>
              <a:buSzPts val="1400"/>
              <a:buChar char="●"/>
              <a:defRPr>
                <a:solidFill>
                  <a:schemeClr val="dk2"/>
                </a:solidFill>
              </a:defRPr>
            </a:lvl4pPr>
            <a:lvl5pPr indent="-317500" lvl="4" marL="2286000">
              <a:lnSpc>
                <a:spcPct val="115000"/>
              </a:lnSpc>
              <a:spcBef>
                <a:spcPts val="0"/>
              </a:spcBef>
              <a:spcAft>
                <a:spcPts val="0"/>
              </a:spcAft>
              <a:buClr>
                <a:schemeClr val="dk2"/>
              </a:buClr>
              <a:buSzPts val="1400"/>
              <a:buChar char="○"/>
              <a:defRPr>
                <a:solidFill>
                  <a:schemeClr val="dk2"/>
                </a:solidFill>
              </a:defRPr>
            </a:lvl5pPr>
            <a:lvl6pPr indent="-317500" lvl="5" marL="2743200">
              <a:lnSpc>
                <a:spcPct val="115000"/>
              </a:lnSpc>
              <a:spcBef>
                <a:spcPts val="0"/>
              </a:spcBef>
              <a:spcAft>
                <a:spcPts val="0"/>
              </a:spcAft>
              <a:buClr>
                <a:schemeClr val="dk2"/>
              </a:buClr>
              <a:buSzPts val="1400"/>
              <a:buChar char="■"/>
              <a:defRPr>
                <a:solidFill>
                  <a:schemeClr val="dk2"/>
                </a:solidFill>
              </a:defRPr>
            </a:lvl6pPr>
            <a:lvl7pPr indent="-317500" lvl="6" marL="3200400">
              <a:lnSpc>
                <a:spcPct val="115000"/>
              </a:lnSpc>
              <a:spcBef>
                <a:spcPts val="0"/>
              </a:spcBef>
              <a:spcAft>
                <a:spcPts val="0"/>
              </a:spcAft>
              <a:buClr>
                <a:schemeClr val="dk2"/>
              </a:buClr>
              <a:buSzPts val="1400"/>
              <a:buChar char="●"/>
              <a:defRPr>
                <a:solidFill>
                  <a:schemeClr val="dk2"/>
                </a:solidFill>
              </a:defRPr>
            </a:lvl7pPr>
            <a:lvl8pPr indent="-317500" lvl="7" marL="3657600">
              <a:lnSpc>
                <a:spcPct val="115000"/>
              </a:lnSpc>
              <a:spcBef>
                <a:spcPts val="0"/>
              </a:spcBef>
              <a:spcAft>
                <a:spcPts val="0"/>
              </a:spcAft>
              <a:buClr>
                <a:schemeClr val="dk2"/>
              </a:buClr>
              <a:buSzPts val="1400"/>
              <a:buChar char="○"/>
              <a:defRPr>
                <a:solidFill>
                  <a:schemeClr val="dk2"/>
                </a:solidFill>
              </a:defRPr>
            </a:lvl8pPr>
            <a:lvl9pPr indent="-317500" lvl="8" marL="4114800">
              <a:lnSpc>
                <a:spcPct val="115000"/>
              </a:lnSpc>
              <a:spcBef>
                <a:spcPts val="0"/>
              </a:spcBef>
              <a:spcAft>
                <a:spcPts val="0"/>
              </a:spcAft>
              <a:buClr>
                <a:schemeClr val="dk2"/>
              </a:buClr>
              <a:buSzPts val="1400"/>
              <a:buChar char="■"/>
              <a:defRPr>
                <a:solidFill>
                  <a:schemeClr val="dk2"/>
                </a:solidFill>
              </a:defRPr>
            </a:lvl9pPr>
          </a:lstStyle>
          <a:p/>
        </p:txBody>
      </p:sp>
      <p:sp>
        <p:nvSpPr>
          <p:cNvPr id="8" name="Google Shape;8;p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indent="0" lvl="0" marL="0" rtl="0" algn="r">
              <a:spcBef>
                <a:spcPts val="0"/>
              </a:spcBef>
              <a:spcAft>
                <a:spcPts val="0"/>
              </a:spcAft>
              <a:buNone/>
            </a:pPr>
            <a:fld id="{00000000-1234-1234-1234-123412341234}" type="slidenum">
              <a:rPr lang="en-GB"/>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xml"/><Relationship Id="rId3" Type="http://schemas.openxmlformats.org/officeDocument/2006/relationships/image" Target="../media/image3.png"/><Relationship Id="rId4" Type="http://schemas.openxmlformats.org/officeDocument/2006/relationships/image" Target="../media/image6.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0.xml"/><Relationship Id="rId3" Type="http://schemas.openxmlformats.org/officeDocument/2006/relationships/image" Target="../media/image1.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1.xml"/><Relationship Id="rId3" Type="http://schemas.openxmlformats.org/officeDocument/2006/relationships/image" Target="../media/image17.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2.xml"/><Relationship Id="rId3" Type="http://schemas.openxmlformats.org/officeDocument/2006/relationships/image" Target="../media/image16.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3.xml"/><Relationship Id="rId3" Type="http://schemas.openxmlformats.org/officeDocument/2006/relationships/image" Target="../media/image5.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4.xml"/><Relationship Id="rId3" Type="http://schemas.openxmlformats.org/officeDocument/2006/relationships/image" Target="../media/image9.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5.xml"/><Relationship Id="rId3" Type="http://schemas.openxmlformats.org/officeDocument/2006/relationships/image" Target="../media/image18.png"/><Relationship Id="rId4" Type="http://schemas.openxmlformats.org/officeDocument/2006/relationships/image" Target="../media/image4.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6.xml"/><Relationship Id="rId3" Type="http://schemas.openxmlformats.org/officeDocument/2006/relationships/image" Target="../media/image8.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7.xml"/><Relationship Id="rId3" Type="http://schemas.openxmlformats.org/officeDocument/2006/relationships/image" Target="../media/image15.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8.xml"/><Relationship Id="rId3" Type="http://schemas.openxmlformats.org/officeDocument/2006/relationships/image" Target="../media/image2.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9.xml"/><Relationship Id="rId3" Type="http://schemas.openxmlformats.org/officeDocument/2006/relationships/image" Target="../media/image10.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0.xml"/><Relationship Id="rId3" Type="http://schemas.openxmlformats.org/officeDocument/2006/relationships/image" Target="../media/image13.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1.xml"/><Relationship Id="rId3" Type="http://schemas.openxmlformats.org/officeDocument/2006/relationships/image" Target="../media/image14.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7.xml"/><Relationship Id="rId3" Type="http://schemas.openxmlformats.org/officeDocument/2006/relationships/image" Target="../media/image11.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8.xml"/><Relationship Id="rId3" Type="http://schemas.openxmlformats.org/officeDocument/2006/relationships/image" Target="../media/image12.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9.xml"/><Relationship Id="rId3" Type="http://schemas.openxmlformats.org/officeDocument/2006/relationships/image" Target="../media/image7.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3" name="Shape 53"/>
        <p:cNvGrpSpPr/>
        <p:nvPr/>
      </p:nvGrpSpPr>
      <p:grpSpPr>
        <a:xfrm>
          <a:off x="0" y="0"/>
          <a:ext cx="0" cy="0"/>
          <a:chOff x="0" y="0"/>
          <a:chExt cx="0" cy="0"/>
        </a:xfrm>
      </p:grpSpPr>
      <p:sp>
        <p:nvSpPr>
          <p:cNvPr id="54" name="Google Shape;54;p13"/>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GB" sz="3000">
                <a:latin typeface="Times New Roman"/>
                <a:ea typeface="Times New Roman"/>
                <a:cs typeface="Times New Roman"/>
                <a:sym typeface="Times New Roman"/>
              </a:rPr>
              <a:t>Nonverbal Communication/Body Language </a:t>
            </a:r>
            <a:endParaRPr sz="3000">
              <a:latin typeface="Times New Roman"/>
              <a:ea typeface="Times New Roman"/>
              <a:cs typeface="Times New Roman"/>
              <a:sym typeface="Times New Roman"/>
            </a:endParaRPr>
          </a:p>
        </p:txBody>
      </p:sp>
      <p:sp>
        <p:nvSpPr>
          <p:cNvPr id="55" name="Google Shape;55;p13"/>
          <p:cNvSpPr txBox="1"/>
          <p:nvPr>
            <p:ph idx="1" type="body"/>
          </p:nvPr>
        </p:nvSpPr>
        <p:spPr>
          <a:xfrm>
            <a:off x="311700" y="1152475"/>
            <a:ext cx="3999900" cy="3416400"/>
          </a:xfrm>
          <a:prstGeom prst="rect">
            <a:avLst/>
          </a:prstGeom>
        </p:spPr>
        <p:txBody>
          <a:bodyPr anchorCtr="0" anchor="t" bIns="91425" lIns="91425" spcFirstLastPara="1" rIns="91425" wrap="square" tIns="91425">
            <a:normAutofit/>
          </a:bodyPr>
          <a:lstStyle/>
          <a:p>
            <a:pPr indent="0" lvl="0" marL="0" rtl="0" algn="just">
              <a:spcBef>
                <a:spcPts val="0"/>
              </a:spcBef>
              <a:spcAft>
                <a:spcPts val="0"/>
              </a:spcAft>
              <a:buNone/>
            </a:pPr>
            <a:r>
              <a:t/>
            </a:r>
            <a:endParaRPr b="1" sz="1900">
              <a:solidFill>
                <a:schemeClr val="dk1"/>
              </a:solidFill>
              <a:latin typeface="Times New Roman"/>
              <a:ea typeface="Times New Roman"/>
              <a:cs typeface="Times New Roman"/>
              <a:sym typeface="Times New Roman"/>
            </a:endParaRPr>
          </a:p>
          <a:p>
            <a:pPr indent="0" lvl="0" marL="0" rtl="0" algn="just">
              <a:spcBef>
                <a:spcPts val="1200"/>
              </a:spcBef>
              <a:spcAft>
                <a:spcPts val="0"/>
              </a:spcAft>
              <a:buNone/>
            </a:pPr>
            <a:r>
              <a:t/>
            </a:r>
            <a:endParaRPr b="1" sz="1900">
              <a:solidFill>
                <a:schemeClr val="dk1"/>
              </a:solidFill>
              <a:latin typeface="Times New Roman"/>
              <a:ea typeface="Times New Roman"/>
              <a:cs typeface="Times New Roman"/>
              <a:sym typeface="Times New Roman"/>
            </a:endParaRPr>
          </a:p>
          <a:p>
            <a:pPr indent="0" lvl="0" marL="0" rtl="0" algn="just">
              <a:spcBef>
                <a:spcPts val="1200"/>
              </a:spcBef>
              <a:spcAft>
                <a:spcPts val="0"/>
              </a:spcAft>
              <a:buNone/>
            </a:pPr>
            <a:r>
              <a:t/>
            </a:r>
            <a:endParaRPr b="1" sz="1900">
              <a:solidFill>
                <a:schemeClr val="dk1"/>
              </a:solidFill>
              <a:latin typeface="Times New Roman"/>
              <a:ea typeface="Times New Roman"/>
              <a:cs typeface="Times New Roman"/>
              <a:sym typeface="Times New Roman"/>
            </a:endParaRPr>
          </a:p>
          <a:p>
            <a:pPr indent="0" lvl="0" marL="0" rtl="0" algn="just">
              <a:spcBef>
                <a:spcPts val="1200"/>
              </a:spcBef>
              <a:spcAft>
                <a:spcPts val="0"/>
              </a:spcAft>
              <a:buNone/>
            </a:pPr>
            <a:r>
              <a:t/>
            </a:r>
            <a:endParaRPr b="1" sz="1900">
              <a:solidFill>
                <a:schemeClr val="dk1"/>
              </a:solidFill>
              <a:latin typeface="Times New Roman"/>
              <a:ea typeface="Times New Roman"/>
              <a:cs typeface="Times New Roman"/>
              <a:sym typeface="Times New Roman"/>
            </a:endParaRPr>
          </a:p>
          <a:p>
            <a:pPr indent="0" lvl="0" marL="0" rtl="0" algn="just">
              <a:spcBef>
                <a:spcPts val="1200"/>
              </a:spcBef>
              <a:spcAft>
                <a:spcPts val="0"/>
              </a:spcAft>
              <a:buNone/>
            </a:pPr>
            <a:r>
              <a:rPr b="1" lang="en-GB" sz="1900">
                <a:solidFill>
                  <a:schemeClr val="dk1"/>
                </a:solidFill>
                <a:latin typeface="Times New Roman"/>
                <a:ea typeface="Times New Roman"/>
                <a:cs typeface="Times New Roman"/>
                <a:sym typeface="Times New Roman"/>
              </a:rPr>
              <a:t>Dr. Jukkalkar Syed Imtiaz </a:t>
            </a:r>
            <a:endParaRPr b="1" sz="1900">
              <a:solidFill>
                <a:schemeClr val="dk1"/>
              </a:solidFill>
              <a:latin typeface="Times New Roman"/>
              <a:ea typeface="Times New Roman"/>
              <a:cs typeface="Times New Roman"/>
              <a:sym typeface="Times New Roman"/>
            </a:endParaRPr>
          </a:p>
          <a:p>
            <a:pPr indent="0" lvl="0" marL="0" rtl="0" algn="just">
              <a:spcBef>
                <a:spcPts val="1200"/>
              </a:spcBef>
              <a:spcAft>
                <a:spcPts val="1200"/>
              </a:spcAft>
              <a:buNone/>
            </a:pPr>
            <a:r>
              <a:rPr b="1" lang="en-GB" sz="1900">
                <a:solidFill>
                  <a:schemeClr val="dk1"/>
                </a:solidFill>
                <a:latin typeface="Times New Roman"/>
                <a:ea typeface="Times New Roman"/>
                <a:cs typeface="Times New Roman"/>
                <a:sym typeface="Times New Roman"/>
              </a:rPr>
              <a:t>Department of English </a:t>
            </a:r>
            <a:endParaRPr b="1" sz="1900">
              <a:solidFill>
                <a:schemeClr val="dk1"/>
              </a:solidFill>
              <a:latin typeface="Times New Roman"/>
              <a:ea typeface="Times New Roman"/>
              <a:cs typeface="Times New Roman"/>
              <a:sym typeface="Times New Roman"/>
            </a:endParaRPr>
          </a:p>
        </p:txBody>
      </p:sp>
      <p:sp>
        <p:nvSpPr>
          <p:cNvPr id="56" name="Google Shape;56;p13"/>
          <p:cNvSpPr txBox="1"/>
          <p:nvPr>
            <p:ph idx="2" type="body"/>
          </p:nvPr>
        </p:nvSpPr>
        <p:spPr>
          <a:xfrm>
            <a:off x="4498125" y="1369000"/>
            <a:ext cx="4097100" cy="3500700"/>
          </a:xfrm>
          <a:prstGeom prst="rect">
            <a:avLst/>
          </a:prstGeom>
        </p:spPr>
        <p:txBody>
          <a:bodyPr anchorCtr="0" anchor="t" bIns="91425" lIns="91425" spcFirstLastPara="1" rIns="91425" wrap="square" tIns="91425">
            <a:normAutofit/>
          </a:bodyPr>
          <a:lstStyle/>
          <a:p>
            <a:pPr indent="0" lvl="0" marL="0" rtl="0" algn="l">
              <a:spcBef>
                <a:spcPts val="0"/>
              </a:spcBef>
              <a:spcAft>
                <a:spcPts val="1200"/>
              </a:spcAft>
              <a:buNone/>
            </a:pPr>
            <a:r>
              <a:t/>
            </a:r>
            <a:endParaRPr/>
          </a:p>
        </p:txBody>
      </p:sp>
      <p:pic>
        <p:nvPicPr>
          <p:cNvPr id="57" name="Google Shape;57;p13"/>
          <p:cNvPicPr preferRelativeResize="0"/>
          <p:nvPr/>
        </p:nvPicPr>
        <p:blipFill>
          <a:blip r:embed="rId3">
            <a:alphaModFix/>
          </a:blip>
          <a:stretch>
            <a:fillRect/>
          </a:stretch>
        </p:blipFill>
        <p:spPr>
          <a:xfrm>
            <a:off x="479150" y="1016975"/>
            <a:ext cx="1349425" cy="1173425"/>
          </a:xfrm>
          <a:prstGeom prst="rect">
            <a:avLst/>
          </a:prstGeom>
          <a:noFill/>
          <a:ln>
            <a:noFill/>
          </a:ln>
        </p:spPr>
      </p:pic>
      <p:pic>
        <p:nvPicPr>
          <p:cNvPr id="58" name="Google Shape;58;p13"/>
          <p:cNvPicPr preferRelativeResize="0"/>
          <p:nvPr/>
        </p:nvPicPr>
        <p:blipFill>
          <a:blip r:embed="rId4">
            <a:alphaModFix/>
          </a:blip>
          <a:stretch>
            <a:fillRect/>
          </a:stretch>
        </p:blipFill>
        <p:spPr>
          <a:xfrm>
            <a:off x="3979850" y="1199900"/>
            <a:ext cx="4852450" cy="3708925"/>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0" name="Shape 120"/>
        <p:cNvGrpSpPr/>
        <p:nvPr/>
      </p:nvGrpSpPr>
      <p:grpSpPr>
        <a:xfrm>
          <a:off x="0" y="0"/>
          <a:ext cx="0" cy="0"/>
          <a:chOff x="0" y="0"/>
          <a:chExt cx="0" cy="0"/>
        </a:xfrm>
      </p:grpSpPr>
      <p:sp>
        <p:nvSpPr>
          <p:cNvPr id="121" name="Google Shape;121;p22"/>
          <p:cNvSpPr txBox="1"/>
          <p:nvPr>
            <p:ph type="title"/>
          </p:nvPr>
        </p:nvSpPr>
        <p:spPr>
          <a:xfrm>
            <a:off x="311700" y="145050"/>
            <a:ext cx="3526500" cy="368100"/>
          </a:xfrm>
          <a:prstGeom prst="rect">
            <a:avLst/>
          </a:prstGeom>
        </p:spPr>
        <p:txBody>
          <a:bodyPr anchorCtr="0" anchor="t" bIns="91425" lIns="91425" spcFirstLastPara="1" rIns="91425" wrap="square" tIns="91425">
            <a:noAutofit/>
          </a:bodyPr>
          <a:lstStyle/>
          <a:p>
            <a:pPr indent="0" lvl="0" marL="0" rtl="0" algn="l">
              <a:lnSpc>
                <a:spcPct val="115000"/>
              </a:lnSpc>
              <a:spcBef>
                <a:spcPts val="1200"/>
              </a:spcBef>
              <a:spcAft>
                <a:spcPts val="0"/>
              </a:spcAft>
              <a:buClr>
                <a:schemeClr val="dk1"/>
              </a:buClr>
              <a:buSzPts val="990"/>
              <a:buFont typeface="Arial"/>
              <a:buNone/>
            </a:pPr>
            <a:r>
              <a:rPr lang="en-GB" sz="1920">
                <a:highlight>
                  <a:srgbClr val="F4CCCC"/>
                </a:highlight>
              </a:rPr>
              <a:t>Paralinguistic</a:t>
            </a:r>
            <a:endParaRPr sz="1920">
              <a:highlight>
                <a:srgbClr val="F4CCCC"/>
              </a:highlight>
            </a:endParaRPr>
          </a:p>
          <a:p>
            <a:pPr indent="0" lvl="0" marL="0" rtl="0" algn="l">
              <a:spcBef>
                <a:spcPts val="1200"/>
              </a:spcBef>
              <a:spcAft>
                <a:spcPts val="0"/>
              </a:spcAft>
              <a:buSzPts val="990"/>
              <a:buNone/>
            </a:pPr>
            <a:r>
              <a:t/>
            </a:r>
            <a:endParaRPr sz="2520"/>
          </a:p>
        </p:txBody>
      </p:sp>
      <p:sp>
        <p:nvSpPr>
          <p:cNvPr id="122" name="Google Shape;122;p22"/>
          <p:cNvSpPr txBox="1"/>
          <p:nvPr>
            <p:ph idx="1" type="body"/>
          </p:nvPr>
        </p:nvSpPr>
        <p:spPr>
          <a:xfrm>
            <a:off x="311700" y="569025"/>
            <a:ext cx="4260300" cy="4373700"/>
          </a:xfrm>
          <a:prstGeom prst="rect">
            <a:avLst/>
          </a:prstGeom>
        </p:spPr>
        <p:txBody>
          <a:bodyPr anchorCtr="0" anchor="t" bIns="91425" lIns="91425" spcFirstLastPara="1" rIns="91425" wrap="square" tIns="91425">
            <a:normAutofit/>
          </a:bodyPr>
          <a:lstStyle/>
          <a:p>
            <a:pPr indent="0" lvl="0" marL="0" rtl="0" algn="just">
              <a:lnSpc>
                <a:spcPct val="150000"/>
              </a:lnSpc>
              <a:spcBef>
                <a:spcPts val="1200"/>
              </a:spcBef>
              <a:spcAft>
                <a:spcPts val="0"/>
              </a:spcAft>
              <a:buNone/>
            </a:pPr>
            <a:r>
              <a:rPr b="1" lang="en-GB" sz="1500">
                <a:solidFill>
                  <a:schemeClr val="dk1"/>
                </a:solidFill>
                <a:highlight>
                  <a:srgbClr val="FFD966"/>
                </a:highlight>
                <a:latin typeface="Times New Roman"/>
                <a:ea typeface="Times New Roman"/>
                <a:cs typeface="Times New Roman"/>
                <a:sym typeface="Times New Roman"/>
              </a:rPr>
              <a:t>Paralinguistic</a:t>
            </a:r>
            <a:r>
              <a:rPr lang="en-GB" sz="1500">
                <a:solidFill>
                  <a:schemeClr val="dk1"/>
                </a:solidFill>
                <a:highlight>
                  <a:srgbClr val="FFD966"/>
                </a:highlight>
                <a:latin typeface="Times New Roman"/>
                <a:ea typeface="Times New Roman"/>
                <a:cs typeface="Times New Roman"/>
                <a:sym typeface="Times New Roman"/>
              </a:rPr>
              <a:t> refers to vocal communication that is separate from actual language. This includes factors such as </a:t>
            </a:r>
            <a:r>
              <a:rPr b="1" lang="en-GB" sz="1500">
                <a:solidFill>
                  <a:schemeClr val="dk1"/>
                </a:solidFill>
                <a:highlight>
                  <a:srgbClr val="FFD966"/>
                </a:highlight>
                <a:latin typeface="Times New Roman"/>
                <a:ea typeface="Times New Roman"/>
                <a:cs typeface="Times New Roman"/>
                <a:sym typeface="Times New Roman"/>
              </a:rPr>
              <a:t>tone of voice, loudness, inflection, and pitch. </a:t>
            </a:r>
            <a:endParaRPr b="1" sz="1500">
              <a:solidFill>
                <a:schemeClr val="dk1"/>
              </a:solidFill>
              <a:highlight>
                <a:srgbClr val="FFD966"/>
              </a:highlight>
              <a:latin typeface="Times New Roman"/>
              <a:ea typeface="Times New Roman"/>
              <a:cs typeface="Times New Roman"/>
              <a:sym typeface="Times New Roman"/>
            </a:endParaRPr>
          </a:p>
          <a:p>
            <a:pPr indent="0" lvl="0" marL="0" rtl="0" algn="just">
              <a:lnSpc>
                <a:spcPct val="150000"/>
              </a:lnSpc>
              <a:spcBef>
                <a:spcPts val="1200"/>
              </a:spcBef>
              <a:spcAft>
                <a:spcPts val="0"/>
              </a:spcAft>
              <a:buNone/>
            </a:pPr>
            <a:r>
              <a:rPr b="1" lang="en-GB" sz="1500">
                <a:solidFill>
                  <a:schemeClr val="dk1"/>
                </a:solidFill>
                <a:highlight>
                  <a:srgbClr val="FFD966"/>
                </a:highlight>
                <a:latin typeface="Times New Roman"/>
                <a:ea typeface="Times New Roman"/>
                <a:cs typeface="Times New Roman"/>
                <a:sym typeface="Times New Roman"/>
              </a:rPr>
              <a:t>Consider the powerful effect that tone of voice can have on the meaning of a sentence. When said in a strong tone of voice, listeners might interpret approval and enthusiasm. </a:t>
            </a:r>
            <a:endParaRPr b="1" sz="1500">
              <a:solidFill>
                <a:schemeClr val="dk1"/>
              </a:solidFill>
              <a:highlight>
                <a:srgbClr val="FFD966"/>
              </a:highlight>
              <a:latin typeface="Times New Roman"/>
              <a:ea typeface="Times New Roman"/>
              <a:cs typeface="Times New Roman"/>
              <a:sym typeface="Times New Roman"/>
            </a:endParaRPr>
          </a:p>
          <a:p>
            <a:pPr indent="0" lvl="0" marL="0" rtl="0" algn="just">
              <a:lnSpc>
                <a:spcPct val="150000"/>
              </a:lnSpc>
              <a:spcBef>
                <a:spcPts val="1200"/>
              </a:spcBef>
              <a:spcAft>
                <a:spcPts val="0"/>
              </a:spcAft>
              <a:buClr>
                <a:schemeClr val="dk1"/>
              </a:buClr>
              <a:buSzPts val="1100"/>
              <a:buFont typeface="Arial"/>
              <a:buNone/>
            </a:pPr>
            <a:r>
              <a:rPr b="1" lang="en-GB" sz="1500">
                <a:solidFill>
                  <a:schemeClr val="dk1"/>
                </a:solidFill>
                <a:highlight>
                  <a:srgbClr val="FFD966"/>
                </a:highlight>
                <a:latin typeface="Times New Roman"/>
                <a:ea typeface="Times New Roman"/>
                <a:cs typeface="Times New Roman"/>
                <a:sym typeface="Times New Roman"/>
              </a:rPr>
              <a:t>The same words said in a hesitant tone of voice might convey disapproval and a lack of interest</a:t>
            </a:r>
            <a:r>
              <a:rPr b="1" lang="en-GB">
                <a:highlight>
                  <a:srgbClr val="FFD966"/>
                </a:highlight>
              </a:rPr>
              <a:t>.</a:t>
            </a:r>
            <a:endParaRPr b="1">
              <a:highlight>
                <a:srgbClr val="FFD966"/>
              </a:highlight>
            </a:endParaRPr>
          </a:p>
          <a:p>
            <a:pPr indent="0" lvl="0" marL="0" rtl="0" algn="l">
              <a:spcBef>
                <a:spcPts val="1200"/>
              </a:spcBef>
              <a:spcAft>
                <a:spcPts val="1200"/>
              </a:spcAft>
              <a:buNone/>
            </a:pPr>
            <a:r>
              <a:t/>
            </a:r>
            <a:endParaRPr/>
          </a:p>
        </p:txBody>
      </p:sp>
      <p:sp>
        <p:nvSpPr>
          <p:cNvPr id="123" name="Google Shape;123;p22"/>
          <p:cNvSpPr txBox="1"/>
          <p:nvPr>
            <p:ph idx="2" type="body"/>
          </p:nvPr>
        </p:nvSpPr>
        <p:spPr>
          <a:xfrm>
            <a:off x="4832400" y="1152475"/>
            <a:ext cx="3999900" cy="3416400"/>
          </a:xfrm>
          <a:prstGeom prst="rect">
            <a:avLst/>
          </a:prstGeom>
        </p:spPr>
        <p:txBody>
          <a:bodyPr anchorCtr="0" anchor="t" bIns="91425" lIns="91425" spcFirstLastPara="1" rIns="91425" wrap="square" tIns="91425">
            <a:normAutofit/>
          </a:bodyPr>
          <a:lstStyle/>
          <a:p>
            <a:pPr indent="0" lvl="0" marL="0" rtl="0" algn="l">
              <a:spcBef>
                <a:spcPts val="0"/>
              </a:spcBef>
              <a:spcAft>
                <a:spcPts val="1200"/>
              </a:spcAft>
              <a:buNone/>
            </a:pPr>
            <a:r>
              <a:t/>
            </a:r>
            <a:endParaRPr/>
          </a:p>
        </p:txBody>
      </p:sp>
      <p:pic>
        <p:nvPicPr>
          <p:cNvPr id="124" name="Google Shape;124;p22"/>
          <p:cNvPicPr preferRelativeResize="0"/>
          <p:nvPr/>
        </p:nvPicPr>
        <p:blipFill>
          <a:blip r:embed="rId3">
            <a:alphaModFix/>
          </a:blip>
          <a:stretch>
            <a:fillRect/>
          </a:stretch>
        </p:blipFill>
        <p:spPr>
          <a:xfrm>
            <a:off x="5154650" y="725225"/>
            <a:ext cx="3677650" cy="3737675"/>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8" name="Shape 128"/>
        <p:cNvGrpSpPr/>
        <p:nvPr/>
      </p:nvGrpSpPr>
      <p:grpSpPr>
        <a:xfrm>
          <a:off x="0" y="0"/>
          <a:ext cx="0" cy="0"/>
          <a:chOff x="0" y="0"/>
          <a:chExt cx="0" cy="0"/>
        </a:xfrm>
      </p:grpSpPr>
      <p:sp>
        <p:nvSpPr>
          <p:cNvPr id="129" name="Google Shape;129;p23"/>
          <p:cNvSpPr txBox="1"/>
          <p:nvPr>
            <p:ph type="title"/>
          </p:nvPr>
        </p:nvSpPr>
        <p:spPr>
          <a:xfrm>
            <a:off x="311700" y="167350"/>
            <a:ext cx="2790000" cy="468600"/>
          </a:xfrm>
          <a:prstGeom prst="rect">
            <a:avLst/>
          </a:prstGeom>
        </p:spPr>
        <p:txBody>
          <a:bodyPr anchorCtr="0" anchor="t" bIns="91425" lIns="91425" spcFirstLastPara="1" rIns="91425" wrap="square" tIns="91425">
            <a:noAutofit/>
          </a:bodyPr>
          <a:lstStyle/>
          <a:p>
            <a:pPr indent="0" lvl="0" marL="0" rtl="0" algn="l">
              <a:lnSpc>
                <a:spcPct val="115000"/>
              </a:lnSpc>
              <a:spcBef>
                <a:spcPts val="1200"/>
              </a:spcBef>
              <a:spcAft>
                <a:spcPts val="0"/>
              </a:spcAft>
              <a:buClr>
                <a:schemeClr val="dk1"/>
              </a:buClr>
              <a:buSzPts val="990"/>
              <a:buFont typeface="Arial"/>
              <a:buNone/>
            </a:pPr>
            <a:r>
              <a:rPr b="1" lang="en-GB" sz="1520">
                <a:latin typeface="Times New Roman"/>
                <a:ea typeface="Times New Roman"/>
                <a:cs typeface="Times New Roman"/>
                <a:sym typeface="Times New Roman"/>
              </a:rPr>
              <a:t>4. Body language and posture</a:t>
            </a:r>
            <a:endParaRPr b="1" sz="1520">
              <a:latin typeface="Times New Roman"/>
              <a:ea typeface="Times New Roman"/>
              <a:cs typeface="Times New Roman"/>
              <a:sym typeface="Times New Roman"/>
            </a:endParaRPr>
          </a:p>
          <a:p>
            <a:pPr indent="0" lvl="0" marL="0" rtl="0" algn="l">
              <a:spcBef>
                <a:spcPts val="1200"/>
              </a:spcBef>
              <a:spcAft>
                <a:spcPts val="0"/>
              </a:spcAft>
              <a:buSzPts val="990"/>
              <a:buNone/>
            </a:pPr>
            <a:r>
              <a:t/>
            </a:r>
            <a:endParaRPr sz="2520"/>
          </a:p>
        </p:txBody>
      </p:sp>
      <p:sp>
        <p:nvSpPr>
          <p:cNvPr id="130" name="Google Shape;130;p23"/>
          <p:cNvSpPr txBox="1"/>
          <p:nvPr>
            <p:ph idx="1" type="body"/>
          </p:nvPr>
        </p:nvSpPr>
        <p:spPr>
          <a:xfrm>
            <a:off x="311700" y="635950"/>
            <a:ext cx="3999900" cy="4306800"/>
          </a:xfrm>
          <a:prstGeom prst="rect">
            <a:avLst/>
          </a:prstGeom>
        </p:spPr>
        <p:txBody>
          <a:bodyPr anchorCtr="0" anchor="t" bIns="91425" lIns="91425" spcFirstLastPara="1" rIns="91425" wrap="square" tIns="91425">
            <a:normAutofit/>
          </a:bodyPr>
          <a:lstStyle/>
          <a:p>
            <a:pPr indent="0" lvl="0" marL="0" rtl="0" algn="l">
              <a:spcBef>
                <a:spcPts val="1200"/>
              </a:spcBef>
              <a:spcAft>
                <a:spcPts val="0"/>
              </a:spcAft>
              <a:buNone/>
            </a:pPr>
            <a:r>
              <a:rPr b="1" lang="en-GB" sz="1500">
                <a:solidFill>
                  <a:schemeClr val="dk1"/>
                </a:solidFill>
                <a:latin typeface="Times New Roman"/>
                <a:ea typeface="Times New Roman"/>
                <a:cs typeface="Times New Roman"/>
                <a:sym typeface="Times New Roman"/>
              </a:rPr>
              <a:t>Posture and movement can also convey a great deal on information. </a:t>
            </a:r>
            <a:endParaRPr b="1" sz="1500">
              <a:solidFill>
                <a:schemeClr val="dk1"/>
              </a:solidFill>
              <a:latin typeface="Times New Roman"/>
              <a:ea typeface="Times New Roman"/>
              <a:cs typeface="Times New Roman"/>
              <a:sym typeface="Times New Roman"/>
            </a:endParaRPr>
          </a:p>
          <a:p>
            <a:pPr indent="0" lvl="0" marL="0" rtl="0" algn="l">
              <a:spcBef>
                <a:spcPts val="1200"/>
              </a:spcBef>
              <a:spcAft>
                <a:spcPts val="0"/>
              </a:spcAft>
              <a:buClr>
                <a:schemeClr val="dk1"/>
              </a:buClr>
              <a:buSzPts val="1100"/>
              <a:buFont typeface="Arial"/>
              <a:buNone/>
            </a:pPr>
            <a:r>
              <a:rPr b="1" lang="en-GB" sz="1500">
                <a:solidFill>
                  <a:schemeClr val="dk1"/>
                </a:solidFill>
                <a:latin typeface="Times New Roman"/>
                <a:ea typeface="Times New Roman"/>
                <a:cs typeface="Times New Roman"/>
                <a:sym typeface="Times New Roman"/>
              </a:rPr>
              <a:t>Research on body language has grown significantly since the 1970's. While these nonverbal behaviors can indicate feelings and attitudes, research suggests that body language is far more subtle and less definitive than previously believed.</a:t>
            </a:r>
            <a:endParaRPr b="1" sz="1500">
              <a:solidFill>
                <a:schemeClr val="dk1"/>
              </a:solidFill>
              <a:latin typeface="Times New Roman"/>
              <a:ea typeface="Times New Roman"/>
              <a:cs typeface="Times New Roman"/>
              <a:sym typeface="Times New Roman"/>
            </a:endParaRPr>
          </a:p>
          <a:p>
            <a:pPr indent="0" lvl="0" marL="0" rtl="0" algn="l">
              <a:spcBef>
                <a:spcPts val="1200"/>
              </a:spcBef>
              <a:spcAft>
                <a:spcPts val="1200"/>
              </a:spcAft>
              <a:buNone/>
            </a:pPr>
            <a:r>
              <a:t/>
            </a:r>
            <a:endParaRPr b="1" sz="1500">
              <a:solidFill>
                <a:schemeClr val="dk1"/>
              </a:solidFill>
              <a:latin typeface="Times New Roman"/>
              <a:ea typeface="Times New Roman"/>
              <a:cs typeface="Times New Roman"/>
              <a:sym typeface="Times New Roman"/>
            </a:endParaRPr>
          </a:p>
        </p:txBody>
      </p:sp>
      <p:sp>
        <p:nvSpPr>
          <p:cNvPr id="131" name="Google Shape;131;p23"/>
          <p:cNvSpPr txBox="1"/>
          <p:nvPr>
            <p:ph idx="2" type="body"/>
          </p:nvPr>
        </p:nvSpPr>
        <p:spPr>
          <a:xfrm>
            <a:off x="4832400" y="167350"/>
            <a:ext cx="3999900" cy="4775400"/>
          </a:xfrm>
          <a:prstGeom prst="rect">
            <a:avLst/>
          </a:prstGeom>
        </p:spPr>
        <p:txBody>
          <a:bodyPr anchorCtr="0" anchor="t" bIns="91425" lIns="91425" spcFirstLastPara="1" rIns="91425" wrap="square" tIns="91425">
            <a:normAutofit/>
          </a:bodyPr>
          <a:lstStyle/>
          <a:p>
            <a:pPr indent="0" lvl="0" marL="0" rtl="0" algn="l">
              <a:spcBef>
                <a:spcPts val="0"/>
              </a:spcBef>
              <a:spcAft>
                <a:spcPts val="1200"/>
              </a:spcAft>
              <a:buNone/>
            </a:pPr>
            <a:r>
              <a:t/>
            </a:r>
            <a:endParaRPr/>
          </a:p>
        </p:txBody>
      </p:sp>
      <p:pic>
        <p:nvPicPr>
          <p:cNvPr id="132" name="Google Shape;132;p23"/>
          <p:cNvPicPr preferRelativeResize="0"/>
          <p:nvPr/>
        </p:nvPicPr>
        <p:blipFill>
          <a:blip r:embed="rId3">
            <a:alphaModFix/>
          </a:blip>
          <a:stretch>
            <a:fillRect/>
          </a:stretch>
        </p:blipFill>
        <p:spPr>
          <a:xfrm>
            <a:off x="4351325" y="167350"/>
            <a:ext cx="4663751" cy="4542775"/>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6" name="Shape 136"/>
        <p:cNvGrpSpPr/>
        <p:nvPr/>
      </p:nvGrpSpPr>
      <p:grpSpPr>
        <a:xfrm>
          <a:off x="0" y="0"/>
          <a:ext cx="0" cy="0"/>
          <a:chOff x="0" y="0"/>
          <a:chExt cx="0" cy="0"/>
        </a:xfrm>
      </p:grpSpPr>
      <p:sp>
        <p:nvSpPr>
          <p:cNvPr id="137" name="Google Shape;137;p24"/>
          <p:cNvSpPr txBox="1"/>
          <p:nvPr>
            <p:ph type="title"/>
          </p:nvPr>
        </p:nvSpPr>
        <p:spPr>
          <a:xfrm>
            <a:off x="311700" y="111575"/>
            <a:ext cx="1551600" cy="4686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SzPts val="990"/>
              <a:buNone/>
            </a:pPr>
            <a:r>
              <a:rPr b="1" lang="en-GB" sz="1720"/>
              <a:t>5. Proxemics </a:t>
            </a:r>
            <a:endParaRPr b="1" sz="1720"/>
          </a:p>
        </p:txBody>
      </p:sp>
      <p:sp>
        <p:nvSpPr>
          <p:cNvPr id="138" name="Google Shape;138;p24"/>
          <p:cNvSpPr txBox="1"/>
          <p:nvPr>
            <p:ph idx="1" type="body"/>
          </p:nvPr>
        </p:nvSpPr>
        <p:spPr>
          <a:xfrm>
            <a:off x="311700" y="502075"/>
            <a:ext cx="3999900" cy="4474200"/>
          </a:xfrm>
          <a:prstGeom prst="rect">
            <a:avLst/>
          </a:prstGeom>
        </p:spPr>
        <p:txBody>
          <a:bodyPr anchorCtr="0" anchor="t" bIns="91425" lIns="91425" spcFirstLastPara="1" rIns="91425" wrap="square" tIns="91425">
            <a:normAutofit fontScale="92500"/>
          </a:bodyPr>
          <a:lstStyle/>
          <a:p>
            <a:pPr indent="0" lvl="0" marL="0" rtl="0" algn="just">
              <a:lnSpc>
                <a:spcPct val="200000"/>
              </a:lnSpc>
              <a:spcBef>
                <a:spcPts val="1200"/>
              </a:spcBef>
              <a:spcAft>
                <a:spcPts val="0"/>
              </a:spcAft>
              <a:buNone/>
            </a:pPr>
            <a:r>
              <a:rPr lang="en-GB" sz="1600">
                <a:solidFill>
                  <a:schemeClr val="dk1"/>
                </a:solidFill>
                <a:latin typeface="Times New Roman"/>
                <a:ea typeface="Times New Roman"/>
                <a:cs typeface="Times New Roman"/>
                <a:sym typeface="Times New Roman"/>
              </a:rPr>
              <a:t>People often refer to their need for “personal space,” which is also an important type of nonverbal communication. </a:t>
            </a:r>
            <a:endParaRPr sz="1600">
              <a:solidFill>
                <a:schemeClr val="dk1"/>
              </a:solidFill>
              <a:latin typeface="Times New Roman"/>
              <a:ea typeface="Times New Roman"/>
              <a:cs typeface="Times New Roman"/>
              <a:sym typeface="Times New Roman"/>
            </a:endParaRPr>
          </a:p>
          <a:p>
            <a:pPr indent="0" lvl="0" marL="0" rtl="0" algn="just">
              <a:lnSpc>
                <a:spcPct val="200000"/>
              </a:lnSpc>
              <a:spcBef>
                <a:spcPts val="1200"/>
              </a:spcBef>
              <a:spcAft>
                <a:spcPts val="0"/>
              </a:spcAft>
              <a:buClr>
                <a:schemeClr val="dk1"/>
              </a:buClr>
              <a:buSzPct val="68750"/>
              <a:buFont typeface="Arial"/>
              <a:buNone/>
            </a:pPr>
            <a:r>
              <a:rPr lang="en-GB" sz="1600">
                <a:solidFill>
                  <a:schemeClr val="dk1"/>
                </a:solidFill>
                <a:latin typeface="Times New Roman"/>
                <a:ea typeface="Times New Roman"/>
                <a:cs typeface="Times New Roman"/>
                <a:sym typeface="Times New Roman"/>
              </a:rPr>
              <a:t>The amount of distance we need and the amount of space we perceive as belonging to us is influenced by a number of factors including </a:t>
            </a:r>
            <a:r>
              <a:rPr b="1" lang="en-GB" sz="1600">
                <a:solidFill>
                  <a:schemeClr val="dk1"/>
                </a:solidFill>
                <a:latin typeface="Times New Roman"/>
                <a:ea typeface="Times New Roman"/>
                <a:cs typeface="Times New Roman"/>
                <a:sym typeface="Times New Roman"/>
              </a:rPr>
              <a:t>social norms, situational factors, personality characteristics, and level of familiarity.</a:t>
            </a:r>
            <a:endParaRPr b="1" sz="1600">
              <a:solidFill>
                <a:schemeClr val="dk1"/>
              </a:solidFill>
              <a:latin typeface="Times New Roman"/>
              <a:ea typeface="Times New Roman"/>
              <a:cs typeface="Times New Roman"/>
              <a:sym typeface="Times New Roman"/>
            </a:endParaRPr>
          </a:p>
          <a:p>
            <a:pPr indent="0" lvl="0" marL="0" rtl="0" algn="just">
              <a:lnSpc>
                <a:spcPct val="200000"/>
              </a:lnSpc>
              <a:spcBef>
                <a:spcPts val="1200"/>
              </a:spcBef>
              <a:spcAft>
                <a:spcPts val="1200"/>
              </a:spcAft>
              <a:buNone/>
            </a:pPr>
            <a:r>
              <a:t/>
            </a:r>
            <a:endParaRPr/>
          </a:p>
        </p:txBody>
      </p:sp>
      <p:sp>
        <p:nvSpPr>
          <p:cNvPr id="139" name="Google Shape;139;p24"/>
          <p:cNvSpPr txBox="1"/>
          <p:nvPr>
            <p:ph idx="2" type="body"/>
          </p:nvPr>
        </p:nvSpPr>
        <p:spPr>
          <a:xfrm>
            <a:off x="4572000" y="189675"/>
            <a:ext cx="4260300" cy="4741800"/>
          </a:xfrm>
          <a:prstGeom prst="rect">
            <a:avLst/>
          </a:prstGeom>
        </p:spPr>
        <p:txBody>
          <a:bodyPr anchorCtr="0" anchor="t" bIns="91425" lIns="91425" spcFirstLastPara="1" rIns="91425" wrap="square" tIns="91425">
            <a:normAutofit/>
          </a:bodyPr>
          <a:lstStyle/>
          <a:p>
            <a:pPr indent="0" lvl="0" marL="0" rtl="0" algn="l">
              <a:spcBef>
                <a:spcPts val="0"/>
              </a:spcBef>
              <a:spcAft>
                <a:spcPts val="1200"/>
              </a:spcAft>
              <a:buNone/>
            </a:pPr>
            <a:r>
              <a:t/>
            </a:r>
            <a:endParaRPr/>
          </a:p>
        </p:txBody>
      </p:sp>
      <p:pic>
        <p:nvPicPr>
          <p:cNvPr id="140" name="Google Shape;140;p24"/>
          <p:cNvPicPr preferRelativeResize="0"/>
          <p:nvPr/>
        </p:nvPicPr>
        <p:blipFill>
          <a:blip r:embed="rId3">
            <a:alphaModFix/>
          </a:blip>
          <a:stretch>
            <a:fillRect/>
          </a:stretch>
        </p:blipFill>
        <p:spPr>
          <a:xfrm>
            <a:off x="4686050" y="189675"/>
            <a:ext cx="4146251" cy="4474200"/>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4" name="Shape 144"/>
        <p:cNvGrpSpPr/>
        <p:nvPr/>
      </p:nvGrpSpPr>
      <p:grpSpPr>
        <a:xfrm>
          <a:off x="0" y="0"/>
          <a:ext cx="0" cy="0"/>
          <a:chOff x="0" y="0"/>
          <a:chExt cx="0" cy="0"/>
        </a:xfrm>
      </p:grpSpPr>
      <p:sp>
        <p:nvSpPr>
          <p:cNvPr id="145" name="Google Shape;145;p25"/>
          <p:cNvSpPr txBox="1"/>
          <p:nvPr>
            <p:ph type="title"/>
          </p:nvPr>
        </p:nvSpPr>
        <p:spPr>
          <a:xfrm>
            <a:off x="311700" y="156200"/>
            <a:ext cx="1975500" cy="3795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SzPct val="51562"/>
              <a:buNone/>
            </a:pPr>
            <a:r>
              <a:rPr b="1" lang="en-GB" sz="1920">
                <a:latin typeface="Times New Roman"/>
                <a:ea typeface="Times New Roman"/>
                <a:cs typeface="Times New Roman"/>
                <a:sym typeface="Times New Roman"/>
              </a:rPr>
              <a:t>6. Eye Contact</a:t>
            </a:r>
            <a:endParaRPr b="1" sz="1920">
              <a:latin typeface="Times New Roman"/>
              <a:ea typeface="Times New Roman"/>
              <a:cs typeface="Times New Roman"/>
              <a:sym typeface="Times New Roman"/>
            </a:endParaRPr>
          </a:p>
        </p:txBody>
      </p:sp>
      <p:sp>
        <p:nvSpPr>
          <p:cNvPr id="146" name="Google Shape;146;p25"/>
          <p:cNvSpPr txBox="1"/>
          <p:nvPr>
            <p:ph idx="1" type="body"/>
          </p:nvPr>
        </p:nvSpPr>
        <p:spPr>
          <a:xfrm>
            <a:off x="311700" y="535700"/>
            <a:ext cx="3999900" cy="4429200"/>
          </a:xfrm>
          <a:prstGeom prst="rect">
            <a:avLst/>
          </a:prstGeom>
        </p:spPr>
        <p:txBody>
          <a:bodyPr anchorCtr="0" anchor="t" bIns="91425" lIns="91425" spcFirstLastPara="1" rIns="91425" wrap="square" tIns="91425">
            <a:normAutofit lnSpcReduction="20000"/>
          </a:bodyPr>
          <a:lstStyle/>
          <a:p>
            <a:pPr indent="0" lvl="0" marL="0" rtl="0" algn="just">
              <a:spcBef>
                <a:spcPts val="1200"/>
              </a:spcBef>
              <a:spcAft>
                <a:spcPts val="0"/>
              </a:spcAft>
              <a:buNone/>
            </a:pPr>
            <a:r>
              <a:rPr lang="en-GB" sz="1500">
                <a:solidFill>
                  <a:schemeClr val="dk1"/>
                </a:solidFill>
                <a:latin typeface="Times New Roman"/>
                <a:ea typeface="Times New Roman"/>
                <a:cs typeface="Times New Roman"/>
                <a:sym typeface="Times New Roman"/>
              </a:rPr>
              <a:t>Looking, staring, and blinking can also be important nonverbal behaviours. </a:t>
            </a:r>
            <a:endParaRPr sz="1500">
              <a:solidFill>
                <a:schemeClr val="dk1"/>
              </a:solidFill>
              <a:latin typeface="Times New Roman"/>
              <a:ea typeface="Times New Roman"/>
              <a:cs typeface="Times New Roman"/>
              <a:sym typeface="Times New Roman"/>
            </a:endParaRPr>
          </a:p>
          <a:p>
            <a:pPr indent="0" lvl="0" marL="0" rtl="0" algn="just">
              <a:spcBef>
                <a:spcPts val="1200"/>
              </a:spcBef>
              <a:spcAft>
                <a:spcPts val="0"/>
              </a:spcAft>
              <a:buNone/>
            </a:pPr>
            <a:r>
              <a:rPr lang="en-GB" sz="1500">
                <a:solidFill>
                  <a:schemeClr val="dk1"/>
                </a:solidFill>
                <a:latin typeface="Times New Roman"/>
                <a:ea typeface="Times New Roman"/>
                <a:cs typeface="Times New Roman"/>
                <a:sym typeface="Times New Roman"/>
              </a:rPr>
              <a:t>When people encounter people or things that they like, the rate of blinking increases and pupils dilate. </a:t>
            </a:r>
            <a:endParaRPr sz="1500">
              <a:solidFill>
                <a:schemeClr val="dk1"/>
              </a:solidFill>
              <a:latin typeface="Times New Roman"/>
              <a:ea typeface="Times New Roman"/>
              <a:cs typeface="Times New Roman"/>
              <a:sym typeface="Times New Roman"/>
            </a:endParaRPr>
          </a:p>
          <a:p>
            <a:pPr indent="0" lvl="0" marL="0" rtl="0" algn="just">
              <a:spcBef>
                <a:spcPts val="1200"/>
              </a:spcBef>
              <a:spcAft>
                <a:spcPts val="0"/>
              </a:spcAft>
              <a:buNone/>
            </a:pPr>
            <a:r>
              <a:rPr b="1" lang="en-GB" sz="1500">
                <a:solidFill>
                  <a:schemeClr val="dk1"/>
                </a:solidFill>
                <a:latin typeface="Times New Roman"/>
                <a:ea typeface="Times New Roman"/>
                <a:cs typeface="Times New Roman"/>
                <a:sym typeface="Times New Roman"/>
              </a:rPr>
              <a:t>Looking  at another person can indicate a range emotions, including hostility, interest, and attraction. </a:t>
            </a:r>
            <a:endParaRPr b="1" sz="1500">
              <a:solidFill>
                <a:schemeClr val="dk1"/>
              </a:solidFill>
              <a:latin typeface="Times New Roman"/>
              <a:ea typeface="Times New Roman"/>
              <a:cs typeface="Times New Roman"/>
              <a:sym typeface="Times New Roman"/>
            </a:endParaRPr>
          </a:p>
          <a:p>
            <a:pPr indent="0" lvl="0" marL="0" rtl="0" algn="just">
              <a:spcBef>
                <a:spcPts val="1200"/>
              </a:spcBef>
              <a:spcAft>
                <a:spcPts val="0"/>
              </a:spcAft>
              <a:buNone/>
            </a:pPr>
            <a:r>
              <a:rPr b="1" lang="en-GB" sz="1500">
                <a:solidFill>
                  <a:schemeClr val="dk1"/>
                </a:solidFill>
                <a:latin typeface="Times New Roman"/>
                <a:ea typeface="Times New Roman"/>
                <a:cs typeface="Times New Roman"/>
                <a:sym typeface="Times New Roman"/>
              </a:rPr>
              <a:t>Eye contact is an important aspect of social interaction, and it is something that many shy &amp; socially anxious people have difficulty with. Often people with social anxiety describe looking someone in the eyes as anxiety-provoking and uncomfortable.</a:t>
            </a:r>
            <a:endParaRPr b="1" sz="1500">
              <a:solidFill>
                <a:schemeClr val="dk1"/>
              </a:solidFill>
              <a:latin typeface="Times New Roman"/>
              <a:ea typeface="Times New Roman"/>
              <a:cs typeface="Times New Roman"/>
              <a:sym typeface="Times New Roman"/>
            </a:endParaRPr>
          </a:p>
          <a:p>
            <a:pPr indent="0" lvl="0" marL="0" rtl="0" algn="just">
              <a:spcBef>
                <a:spcPts val="1200"/>
              </a:spcBef>
              <a:spcAft>
                <a:spcPts val="0"/>
              </a:spcAft>
              <a:buClr>
                <a:schemeClr val="dk1"/>
              </a:buClr>
              <a:buSzPts val="1100"/>
              <a:buFont typeface="Arial"/>
              <a:buNone/>
            </a:pPr>
            <a:r>
              <a:t/>
            </a:r>
            <a:endParaRPr b="1" sz="1500">
              <a:solidFill>
                <a:schemeClr val="dk1"/>
              </a:solidFill>
              <a:latin typeface="Times New Roman"/>
              <a:ea typeface="Times New Roman"/>
              <a:cs typeface="Times New Roman"/>
              <a:sym typeface="Times New Roman"/>
            </a:endParaRPr>
          </a:p>
          <a:p>
            <a:pPr indent="0" lvl="0" marL="0" rtl="0" algn="l">
              <a:spcBef>
                <a:spcPts val="1200"/>
              </a:spcBef>
              <a:spcAft>
                <a:spcPts val="1200"/>
              </a:spcAft>
              <a:buNone/>
            </a:pPr>
            <a:r>
              <a:t/>
            </a:r>
            <a:endParaRPr/>
          </a:p>
        </p:txBody>
      </p:sp>
      <p:sp>
        <p:nvSpPr>
          <p:cNvPr id="147" name="Google Shape;147;p25"/>
          <p:cNvSpPr txBox="1"/>
          <p:nvPr>
            <p:ph idx="2" type="body"/>
          </p:nvPr>
        </p:nvSpPr>
        <p:spPr>
          <a:xfrm>
            <a:off x="4572000" y="139675"/>
            <a:ext cx="4260300" cy="4825200"/>
          </a:xfrm>
          <a:prstGeom prst="rect">
            <a:avLst/>
          </a:prstGeom>
        </p:spPr>
        <p:txBody>
          <a:bodyPr anchorCtr="0" anchor="t" bIns="91425" lIns="91425" spcFirstLastPara="1" rIns="91425" wrap="square" tIns="91425">
            <a:normAutofit/>
          </a:bodyPr>
          <a:lstStyle/>
          <a:p>
            <a:pPr indent="0" lvl="0" marL="0" rtl="0" algn="l">
              <a:spcBef>
                <a:spcPts val="0"/>
              </a:spcBef>
              <a:spcAft>
                <a:spcPts val="1200"/>
              </a:spcAft>
              <a:buNone/>
            </a:pPr>
            <a:r>
              <a:t/>
            </a:r>
            <a:endParaRPr/>
          </a:p>
        </p:txBody>
      </p:sp>
      <p:pic>
        <p:nvPicPr>
          <p:cNvPr id="148" name="Google Shape;148;p25"/>
          <p:cNvPicPr preferRelativeResize="0"/>
          <p:nvPr/>
        </p:nvPicPr>
        <p:blipFill>
          <a:blip r:embed="rId3">
            <a:alphaModFix/>
          </a:blip>
          <a:stretch>
            <a:fillRect/>
          </a:stretch>
        </p:blipFill>
        <p:spPr>
          <a:xfrm>
            <a:off x="4780875" y="245450"/>
            <a:ext cx="3999900" cy="4074150"/>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2" name="Shape 152"/>
        <p:cNvGrpSpPr/>
        <p:nvPr/>
      </p:nvGrpSpPr>
      <p:grpSpPr>
        <a:xfrm>
          <a:off x="0" y="0"/>
          <a:ext cx="0" cy="0"/>
          <a:chOff x="0" y="0"/>
          <a:chExt cx="0" cy="0"/>
        </a:xfrm>
      </p:grpSpPr>
      <p:sp>
        <p:nvSpPr>
          <p:cNvPr id="153" name="Google Shape;153;p26"/>
          <p:cNvSpPr txBox="1"/>
          <p:nvPr>
            <p:ph type="title"/>
          </p:nvPr>
        </p:nvSpPr>
        <p:spPr>
          <a:xfrm>
            <a:off x="311700" y="89250"/>
            <a:ext cx="4653300" cy="4128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SzPts val="891"/>
              <a:buNone/>
            </a:pPr>
            <a:r>
              <a:rPr b="1" lang="en-GB" sz="1448" u="sng">
                <a:highlight>
                  <a:srgbClr val="FCE5CD"/>
                </a:highlight>
                <a:latin typeface="Times New Roman"/>
                <a:ea typeface="Times New Roman"/>
                <a:cs typeface="Times New Roman"/>
                <a:sym typeface="Times New Roman"/>
              </a:rPr>
              <a:t>Developing Confidence With Correct Body Language </a:t>
            </a:r>
            <a:endParaRPr b="1" sz="1448" u="sng">
              <a:highlight>
                <a:srgbClr val="FCE5CD"/>
              </a:highlight>
              <a:latin typeface="Times New Roman"/>
              <a:ea typeface="Times New Roman"/>
              <a:cs typeface="Times New Roman"/>
              <a:sym typeface="Times New Roman"/>
            </a:endParaRPr>
          </a:p>
        </p:txBody>
      </p:sp>
      <p:sp>
        <p:nvSpPr>
          <p:cNvPr id="154" name="Google Shape;154;p26"/>
          <p:cNvSpPr txBox="1"/>
          <p:nvPr>
            <p:ph idx="1" type="body"/>
          </p:nvPr>
        </p:nvSpPr>
        <p:spPr>
          <a:xfrm>
            <a:off x="145050" y="502050"/>
            <a:ext cx="4351500" cy="4066800"/>
          </a:xfrm>
          <a:prstGeom prst="rect">
            <a:avLst/>
          </a:prstGeom>
        </p:spPr>
        <p:txBody>
          <a:bodyPr anchorCtr="0" anchor="t" bIns="91425" lIns="91425" spcFirstLastPara="1" rIns="91425" wrap="square" tIns="91425">
            <a:normAutofit/>
          </a:bodyPr>
          <a:lstStyle/>
          <a:p>
            <a:pPr indent="0" lvl="0" marL="0" rtl="0" algn="l">
              <a:spcBef>
                <a:spcPts val="1200"/>
              </a:spcBef>
              <a:spcAft>
                <a:spcPts val="0"/>
              </a:spcAft>
              <a:buClr>
                <a:schemeClr val="dk1"/>
              </a:buClr>
              <a:buSzPts val="1100"/>
              <a:buFont typeface="Arial"/>
              <a:buNone/>
            </a:pPr>
            <a:r>
              <a:rPr b="1" lang="en-GB" sz="1600">
                <a:solidFill>
                  <a:schemeClr val="dk1"/>
                </a:solidFill>
                <a:latin typeface="Times New Roman"/>
                <a:ea typeface="Times New Roman"/>
                <a:cs typeface="Times New Roman"/>
                <a:sym typeface="Times New Roman"/>
              </a:rPr>
              <a:t>It is said a picture is worth a thousand words; now picture yourself, approaching a woman or a prospective client, walking into a party or your boss. How do you look? What message do you communicate the moment you walk into a room? What are your eyes, hands and shoulders saying? What information can people gather about you before you ever say a word?</a:t>
            </a:r>
            <a:endParaRPr b="1" sz="1600">
              <a:solidFill>
                <a:schemeClr val="dk1"/>
              </a:solidFill>
              <a:latin typeface="Times New Roman"/>
              <a:ea typeface="Times New Roman"/>
              <a:cs typeface="Times New Roman"/>
              <a:sym typeface="Times New Roman"/>
            </a:endParaRPr>
          </a:p>
          <a:p>
            <a:pPr indent="0" lvl="0" marL="0" rtl="0" algn="l">
              <a:spcBef>
                <a:spcPts val="1200"/>
              </a:spcBef>
              <a:spcAft>
                <a:spcPts val="1200"/>
              </a:spcAft>
              <a:buNone/>
            </a:pPr>
            <a:r>
              <a:t/>
            </a:r>
            <a:endParaRPr/>
          </a:p>
        </p:txBody>
      </p:sp>
      <p:sp>
        <p:nvSpPr>
          <p:cNvPr id="155" name="Google Shape;155;p26"/>
          <p:cNvSpPr txBox="1"/>
          <p:nvPr>
            <p:ph idx="2" type="body"/>
          </p:nvPr>
        </p:nvSpPr>
        <p:spPr>
          <a:xfrm>
            <a:off x="4832400" y="156200"/>
            <a:ext cx="3999900" cy="4412700"/>
          </a:xfrm>
          <a:prstGeom prst="rect">
            <a:avLst/>
          </a:prstGeom>
        </p:spPr>
        <p:txBody>
          <a:bodyPr anchorCtr="0" anchor="t" bIns="91425" lIns="91425" spcFirstLastPara="1" rIns="91425" wrap="square" tIns="91425">
            <a:normAutofit/>
          </a:bodyPr>
          <a:lstStyle/>
          <a:p>
            <a:pPr indent="-317500" lvl="0" marL="457200" rtl="0" algn="l">
              <a:spcBef>
                <a:spcPts val="0"/>
              </a:spcBef>
              <a:spcAft>
                <a:spcPts val="0"/>
              </a:spcAft>
              <a:buClr>
                <a:schemeClr val="dk1"/>
              </a:buClr>
              <a:buSzPts val="1400"/>
              <a:buAutoNum type="arabicPeriod"/>
            </a:pPr>
            <a:r>
              <a:rPr b="1" lang="en-GB">
                <a:solidFill>
                  <a:schemeClr val="dk1"/>
                </a:solidFill>
                <a:highlight>
                  <a:srgbClr val="FFF2CC"/>
                </a:highlight>
              </a:rPr>
              <a:t>Avoid your pockets:</a:t>
            </a:r>
            <a:r>
              <a:rPr b="1" lang="en-GB">
                <a:solidFill>
                  <a:schemeClr val="dk1"/>
                </a:solidFill>
              </a:rPr>
              <a:t> You put your hands in your pocket when you are uncomfortable or unsure of yourself. </a:t>
            </a:r>
            <a:endParaRPr b="1">
              <a:solidFill>
                <a:schemeClr val="dk1"/>
              </a:solidFill>
            </a:endParaRPr>
          </a:p>
          <a:p>
            <a:pPr indent="0" lvl="0" marL="457200" rtl="0" algn="l">
              <a:spcBef>
                <a:spcPts val="1200"/>
              </a:spcBef>
              <a:spcAft>
                <a:spcPts val="0"/>
              </a:spcAft>
              <a:buNone/>
            </a:pPr>
            <a:r>
              <a:t/>
            </a:r>
            <a:endParaRPr b="1">
              <a:solidFill>
                <a:schemeClr val="dk1"/>
              </a:solidFill>
            </a:endParaRPr>
          </a:p>
          <a:p>
            <a:pPr indent="0" lvl="0" marL="457200" rtl="0" algn="l">
              <a:spcBef>
                <a:spcPts val="1200"/>
              </a:spcBef>
              <a:spcAft>
                <a:spcPts val="1200"/>
              </a:spcAft>
              <a:buNone/>
            </a:pPr>
            <a:r>
              <a:t/>
            </a:r>
            <a:endParaRPr/>
          </a:p>
        </p:txBody>
      </p:sp>
      <p:pic>
        <p:nvPicPr>
          <p:cNvPr id="156" name="Google Shape;156;p26"/>
          <p:cNvPicPr preferRelativeResize="0"/>
          <p:nvPr/>
        </p:nvPicPr>
        <p:blipFill>
          <a:blip r:embed="rId3">
            <a:alphaModFix/>
          </a:blip>
          <a:stretch>
            <a:fillRect/>
          </a:stretch>
        </p:blipFill>
        <p:spPr>
          <a:xfrm>
            <a:off x="5176975" y="1149200"/>
            <a:ext cx="3570324" cy="3327550"/>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0" name="Shape 160"/>
        <p:cNvGrpSpPr/>
        <p:nvPr/>
      </p:nvGrpSpPr>
      <p:grpSpPr>
        <a:xfrm>
          <a:off x="0" y="0"/>
          <a:ext cx="0" cy="0"/>
          <a:chOff x="0" y="0"/>
          <a:chExt cx="0" cy="0"/>
        </a:xfrm>
      </p:grpSpPr>
      <p:sp>
        <p:nvSpPr>
          <p:cNvPr id="161" name="Google Shape;161;p27"/>
          <p:cNvSpPr txBox="1"/>
          <p:nvPr>
            <p:ph type="title"/>
          </p:nvPr>
        </p:nvSpPr>
        <p:spPr>
          <a:xfrm>
            <a:off x="311700" y="100425"/>
            <a:ext cx="301800" cy="133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SzPts val="990"/>
              <a:buNone/>
            </a:pPr>
            <a:r>
              <a:t/>
            </a:r>
            <a:endParaRPr sz="100"/>
          </a:p>
        </p:txBody>
      </p:sp>
      <p:sp>
        <p:nvSpPr>
          <p:cNvPr id="162" name="Google Shape;162;p27"/>
          <p:cNvSpPr txBox="1"/>
          <p:nvPr>
            <p:ph idx="1" type="body"/>
          </p:nvPr>
        </p:nvSpPr>
        <p:spPr>
          <a:xfrm>
            <a:off x="311700" y="234225"/>
            <a:ext cx="3999900" cy="43347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b="1" lang="en-GB">
                <a:solidFill>
                  <a:schemeClr val="dk1"/>
                </a:solidFill>
                <a:latin typeface="Times New Roman"/>
                <a:ea typeface="Times New Roman"/>
                <a:cs typeface="Times New Roman"/>
                <a:sym typeface="Times New Roman"/>
              </a:rPr>
              <a:t>2. Don’t Fidget </a:t>
            </a:r>
            <a:endParaRPr b="1">
              <a:solidFill>
                <a:schemeClr val="dk1"/>
              </a:solidFill>
              <a:latin typeface="Times New Roman"/>
              <a:ea typeface="Times New Roman"/>
              <a:cs typeface="Times New Roman"/>
              <a:sym typeface="Times New Roman"/>
            </a:endParaRPr>
          </a:p>
          <a:p>
            <a:pPr indent="0" lvl="0" marL="0" rtl="0" algn="l">
              <a:spcBef>
                <a:spcPts val="1200"/>
              </a:spcBef>
              <a:spcAft>
                <a:spcPts val="0"/>
              </a:spcAft>
              <a:buNone/>
            </a:pPr>
            <a:r>
              <a:rPr b="1" lang="en-GB">
                <a:solidFill>
                  <a:schemeClr val="dk1"/>
                </a:solidFill>
                <a:latin typeface="Times New Roman"/>
                <a:ea typeface="Times New Roman"/>
                <a:cs typeface="Times New Roman"/>
                <a:sym typeface="Times New Roman"/>
              </a:rPr>
              <a:t>Fidget is clear sign of nervousness. A person who can’t keep still, is a man who is worried, disturbed, tensed and certainly not confident. </a:t>
            </a:r>
            <a:endParaRPr b="1">
              <a:solidFill>
                <a:schemeClr val="dk1"/>
              </a:solidFill>
              <a:latin typeface="Times New Roman"/>
              <a:ea typeface="Times New Roman"/>
              <a:cs typeface="Times New Roman"/>
              <a:sym typeface="Times New Roman"/>
            </a:endParaRPr>
          </a:p>
          <a:p>
            <a:pPr indent="0" lvl="0" marL="0" rtl="0" algn="l">
              <a:spcBef>
                <a:spcPts val="1200"/>
              </a:spcBef>
              <a:spcAft>
                <a:spcPts val="0"/>
              </a:spcAft>
              <a:buNone/>
            </a:pPr>
            <a:r>
              <a:t/>
            </a:r>
            <a:endParaRPr b="1">
              <a:solidFill>
                <a:schemeClr val="dk1"/>
              </a:solidFill>
              <a:latin typeface="Times New Roman"/>
              <a:ea typeface="Times New Roman"/>
              <a:cs typeface="Times New Roman"/>
              <a:sym typeface="Times New Roman"/>
            </a:endParaRPr>
          </a:p>
          <a:p>
            <a:pPr indent="0" lvl="0" marL="0" rtl="0" algn="l">
              <a:spcBef>
                <a:spcPts val="1200"/>
              </a:spcBef>
              <a:spcAft>
                <a:spcPts val="0"/>
              </a:spcAft>
              <a:buNone/>
            </a:pPr>
            <a:r>
              <a:t/>
            </a:r>
            <a:endParaRPr b="1">
              <a:solidFill>
                <a:schemeClr val="dk1"/>
              </a:solidFill>
              <a:latin typeface="Times New Roman"/>
              <a:ea typeface="Times New Roman"/>
              <a:cs typeface="Times New Roman"/>
              <a:sym typeface="Times New Roman"/>
            </a:endParaRPr>
          </a:p>
          <a:p>
            <a:pPr indent="0" lvl="0" marL="0" rtl="0" algn="l">
              <a:spcBef>
                <a:spcPts val="1200"/>
              </a:spcBef>
              <a:spcAft>
                <a:spcPts val="0"/>
              </a:spcAft>
              <a:buNone/>
            </a:pPr>
            <a:r>
              <a:t/>
            </a:r>
            <a:endParaRPr b="1">
              <a:solidFill>
                <a:schemeClr val="dk1"/>
              </a:solidFill>
              <a:latin typeface="Times New Roman"/>
              <a:ea typeface="Times New Roman"/>
              <a:cs typeface="Times New Roman"/>
              <a:sym typeface="Times New Roman"/>
            </a:endParaRPr>
          </a:p>
          <a:p>
            <a:pPr indent="0" lvl="0" marL="0" rtl="0" algn="l">
              <a:spcBef>
                <a:spcPts val="1200"/>
              </a:spcBef>
              <a:spcAft>
                <a:spcPts val="1200"/>
              </a:spcAft>
              <a:buNone/>
            </a:pPr>
            <a:r>
              <a:t/>
            </a:r>
            <a:endParaRPr b="1">
              <a:solidFill>
                <a:schemeClr val="dk1"/>
              </a:solidFill>
              <a:latin typeface="Times New Roman"/>
              <a:ea typeface="Times New Roman"/>
              <a:cs typeface="Times New Roman"/>
              <a:sym typeface="Times New Roman"/>
            </a:endParaRPr>
          </a:p>
        </p:txBody>
      </p:sp>
      <p:sp>
        <p:nvSpPr>
          <p:cNvPr id="163" name="Google Shape;163;p27"/>
          <p:cNvSpPr txBox="1"/>
          <p:nvPr>
            <p:ph idx="2" type="body"/>
          </p:nvPr>
        </p:nvSpPr>
        <p:spPr>
          <a:xfrm>
            <a:off x="4572000" y="0"/>
            <a:ext cx="4260300" cy="45690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b="1" lang="en-GB">
                <a:solidFill>
                  <a:schemeClr val="dk1"/>
                </a:solidFill>
                <a:latin typeface="Times New Roman"/>
                <a:ea typeface="Times New Roman"/>
                <a:cs typeface="Times New Roman"/>
                <a:sym typeface="Times New Roman"/>
              </a:rPr>
              <a:t>3. Keep </a:t>
            </a:r>
            <a:r>
              <a:rPr b="1" lang="en-GB">
                <a:solidFill>
                  <a:schemeClr val="dk1"/>
                </a:solidFill>
                <a:latin typeface="Times New Roman"/>
                <a:ea typeface="Times New Roman"/>
                <a:cs typeface="Times New Roman"/>
                <a:sym typeface="Times New Roman"/>
              </a:rPr>
              <a:t>your</a:t>
            </a:r>
            <a:r>
              <a:rPr b="1" lang="en-GB">
                <a:solidFill>
                  <a:schemeClr val="dk1"/>
                </a:solidFill>
                <a:latin typeface="Times New Roman"/>
                <a:ea typeface="Times New Roman"/>
                <a:cs typeface="Times New Roman"/>
                <a:sym typeface="Times New Roman"/>
              </a:rPr>
              <a:t> eyes forward : </a:t>
            </a:r>
            <a:endParaRPr b="1">
              <a:solidFill>
                <a:schemeClr val="dk1"/>
              </a:solidFill>
              <a:latin typeface="Times New Roman"/>
              <a:ea typeface="Times New Roman"/>
              <a:cs typeface="Times New Roman"/>
              <a:sym typeface="Times New Roman"/>
            </a:endParaRPr>
          </a:p>
          <a:p>
            <a:pPr indent="0" lvl="0" marL="0" rtl="0" algn="l">
              <a:spcBef>
                <a:spcPts val="1200"/>
              </a:spcBef>
              <a:spcAft>
                <a:spcPts val="0"/>
              </a:spcAft>
              <a:buNone/>
            </a:pPr>
            <a:r>
              <a:rPr b="1" lang="en-GB">
                <a:solidFill>
                  <a:schemeClr val="dk1"/>
                </a:solidFill>
                <a:latin typeface="Times New Roman"/>
                <a:ea typeface="Times New Roman"/>
                <a:cs typeface="Times New Roman"/>
                <a:sym typeface="Times New Roman"/>
              </a:rPr>
              <a:t>Eye contact is one of the important ways to show confidence in body language. </a:t>
            </a:r>
            <a:endParaRPr b="1">
              <a:solidFill>
                <a:schemeClr val="dk1"/>
              </a:solidFill>
              <a:latin typeface="Times New Roman"/>
              <a:ea typeface="Times New Roman"/>
              <a:cs typeface="Times New Roman"/>
              <a:sym typeface="Times New Roman"/>
            </a:endParaRPr>
          </a:p>
          <a:p>
            <a:pPr indent="0" lvl="0" marL="0" rtl="0" algn="l">
              <a:spcBef>
                <a:spcPts val="1200"/>
              </a:spcBef>
              <a:spcAft>
                <a:spcPts val="0"/>
              </a:spcAft>
              <a:buNone/>
            </a:pPr>
            <a:r>
              <a:t/>
            </a:r>
            <a:endParaRPr b="1">
              <a:solidFill>
                <a:schemeClr val="dk1"/>
              </a:solidFill>
              <a:latin typeface="Times New Roman"/>
              <a:ea typeface="Times New Roman"/>
              <a:cs typeface="Times New Roman"/>
              <a:sym typeface="Times New Roman"/>
            </a:endParaRPr>
          </a:p>
          <a:p>
            <a:pPr indent="0" lvl="0" marL="0" rtl="0" algn="l">
              <a:spcBef>
                <a:spcPts val="1200"/>
              </a:spcBef>
              <a:spcAft>
                <a:spcPts val="1200"/>
              </a:spcAft>
              <a:buNone/>
            </a:pPr>
            <a:r>
              <a:t/>
            </a:r>
            <a:endParaRPr b="1">
              <a:solidFill>
                <a:schemeClr val="dk1"/>
              </a:solidFill>
              <a:latin typeface="Times New Roman"/>
              <a:ea typeface="Times New Roman"/>
              <a:cs typeface="Times New Roman"/>
              <a:sym typeface="Times New Roman"/>
            </a:endParaRPr>
          </a:p>
        </p:txBody>
      </p:sp>
      <p:pic>
        <p:nvPicPr>
          <p:cNvPr id="164" name="Google Shape;164;p27"/>
          <p:cNvPicPr preferRelativeResize="0"/>
          <p:nvPr/>
        </p:nvPicPr>
        <p:blipFill>
          <a:blip r:embed="rId3">
            <a:alphaModFix/>
          </a:blip>
          <a:stretch>
            <a:fillRect/>
          </a:stretch>
        </p:blipFill>
        <p:spPr>
          <a:xfrm>
            <a:off x="457450" y="1595500"/>
            <a:ext cx="3503376" cy="2973425"/>
          </a:xfrm>
          <a:prstGeom prst="rect">
            <a:avLst/>
          </a:prstGeom>
          <a:noFill/>
          <a:ln>
            <a:noFill/>
          </a:ln>
        </p:spPr>
      </p:pic>
      <p:pic>
        <p:nvPicPr>
          <p:cNvPr id="165" name="Google Shape;165;p27"/>
          <p:cNvPicPr preferRelativeResize="0"/>
          <p:nvPr/>
        </p:nvPicPr>
        <p:blipFill>
          <a:blip r:embed="rId4">
            <a:alphaModFix/>
          </a:blip>
          <a:stretch>
            <a:fillRect/>
          </a:stretch>
        </p:blipFill>
        <p:spPr>
          <a:xfrm>
            <a:off x="4663750" y="1093400"/>
            <a:ext cx="3916350" cy="3715375"/>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9" name="Shape 169"/>
        <p:cNvGrpSpPr/>
        <p:nvPr/>
      </p:nvGrpSpPr>
      <p:grpSpPr>
        <a:xfrm>
          <a:off x="0" y="0"/>
          <a:ext cx="0" cy="0"/>
          <a:chOff x="0" y="0"/>
          <a:chExt cx="0" cy="0"/>
        </a:xfrm>
      </p:grpSpPr>
      <p:sp>
        <p:nvSpPr>
          <p:cNvPr id="170" name="Google Shape;170;p28"/>
          <p:cNvSpPr txBox="1"/>
          <p:nvPr>
            <p:ph type="title"/>
          </p:nvPr>
        </p:nvSpPr>
        <p:spPr>
          <a:xfrm>
            <a:off x="311700" y="89250"/>
            <a:ext cx="4608600" cy="3459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b="1" lang="en-GB" sz="1600">
                <a:highlight>
                  <a:srgbClr val="F4CCCC"/>
                </a:highlight>
              </a:rPr>
              <a:t>4. Stand up straight with your shoulders back </a:t>
            </a:r>
            <a:endParaRPr b="1" sz="1600">
              <a:highlight>
                <a:srgbClr val="F4CCCC"/>
              </a:highlight>
            </a:endParaRPr>
          </a:p>
        </p:txBody>
      </p:sp>
      <p:sp>
        <p:nvSpPr>
          <p:cNvPr id="171" name="Google Shape;171;p28"/>
          <p:cNvSpPr txBox="1"/>
          <p:nvPr>
            <p:ph idx="1" type="body"/>
          </p:nvPr>
        </p:nvSpPr>
        <p:spPr>
          <a:xfrm>
            <a:off x="311700" y="502075"/>
            <a:ext cx="4260300" cy="4518600"/>
          </a:xfrm>
          <a:prstGeom prst="rect">
            <a:avLst/>
          </a:prstGeom>
        </p:spPr>
        <p:txBody>
          <a:bodyPr anchorCtr="0" anchor="t" bIns="91425" lIns="91425" spcFirstLastPara="1" rIns="91425" wrap="square" tIns="91425">
            <a:normAutofit/>
          </a:bodyPr>
          <a:lstStyle/>
          <a:p>
            <a:pPr indent="0" lvl="0" marL="0" rtl="0" algn="just">
              <a:lnSpc>
                <a:spcPct val="150000"/>
              </a:lnSpc>
              <a:spcBef>
                <a:spcPts val="1200"/>
              </a:spcBef>
              <a:spcAft>
                <a:spcPts val="0"/>
              </a:spcAft>
              <a:buClr>
                <a:schemeClr val="dk1"/>
              </a:buClr>
              <a:buSzPts val="1100"/>
              <a:buFont typeface="Arial"/>
              <a:buNone/>
            </a:pPr>
            <a:r>
              <a:rPr b="1" lang="en-GB">
                <a:solidFill>
                  <a:schemeClr val="dk1"/>
                </a:solidFill>
              </a:rPr>
              <a:t>Standing up straight is one of the most important tips to project confidence through body language. It can be a difficult if you've been a sloucher all your life. Standing up straight is perhaps the most important means of communicating confidence. Concentrate on pushing your shoulders back slightly when standing and walking, Try it in front of the mirror and you'll be surprised how much more confident it makes you look.</a:t>
            </a:r>
            <a:endParaRPr b="1">
              <a:solidFill>
                <a:schemeClr val="dk1"/>
              </a:solidFill>
            </a:endParaRPr>
          </a:p>
          <a:p>
            <a:pPr indent="0" lvl="0" marL="0" rtl="0" algn="l">
              <a:spcBef>
                <a:spcPts val="1200"/>
              </a:spcBef>
              <a:spcAft>
                <a:spcPts val="1200"/>
              </a:spcAft>
              <a:buNone/>
            </a:pPr>
            <a:r>
              <a:t/>
            </a:r>
            <a:endParaRPr/>
          </a:p>
        </p:txBody>
      </p:sp>
      <p:sp>
        <p:nvSpPr>
          <p:cNvPr id="172" name="Google Shape;172;p28"/>
          <p:cNvSpPr txBox="1"/>
          <p:nvPr>
            <p:ph idx="2" type="body"/>
          </p:nvPr>
        </p:nvSpPr>
        <p:spPr>
          <a:xfrm>
            <a:off x="4832400" y="89250"/>
            <a:ext cx="3999900" cy="4931400"/>
          </a:xfrm>
          <a:prstGeom prst="rect">
            <a:avLst/>
          </a:prstGeom>
        </p:spPr>
        <p:txBody>
          <a:bodyPr anchorCtr="0" anchor="t" bIns="91425" lIns="91425" spcFirstLastPara="1" rIns="91425" wrap="square" tIns="91425">
            <a:normAutofit/>
          </a:bodyPr>
          <a:lstStyle/>
          <a:p>
            <a:pPr indent="0" lvl="0" marL="0" rtl="0" algn="l">
              <a:spcBef>
                <a:spcPts val="0"/>
              </a:spcBef>
              <a:spcAft>
                <a:spcPts val="1200"/>
              </a:spcAft>
              <a:buNone/>
            </a:pPr>
            <a:r>
              <a:t/>
            </a:r>
            <a:endParaRPr/>
          </a:p>
        </p:txBody>
      </p:sp>
      <p:pic>
        <p:nvPicPr>
          <p:cNvPr id="173" name="Google Shape;173;p28"/>
          <p:cNvPicPr preferRelativeResize="0"/>
          <p:nvPr/>
        </p:nvPicPr>
        <p:blipFill>
          <a:blip r:embed="rId3">
            <a:alphaModFix/>
          </a:blip>
          <a:stretch>
            <a:fillRect/>
          </a:stretch>
        </p:blipFill>
        <p:spPr>
          <a:xfrm>
            <a:off x="4832400" y="257625"/>
            <a:ext cx="4311601" cy="4628250"/>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7" name="Shape 177"/>
        <p:cNvGrpSpPr/>
        <p:nvPr/>
      </p:nvGrpSpPr>
      <p:grpSpPr>
        <a:xfrm>
          <a:off x="0" y="0"/>
          <a:ext cx="0" cy="0"/>
          <a:chOff x="0" y="0"/>
          <a:chExt cx="0" cy="0"/>
        </a:xfrm>
      </p:grpSpPr>
      <p:sp>
        <p:nvSpPr>
          <p:cNvPr id="178" name="Google Shape;178;p29"/>
          <p:cNvSpPr txBox="1"/>
          <p:nvPr>
            <p:ph type="title"/>
          </p:nvPr>
        </p:nvSpPr>
        <p:spPr>
          <a:xfrm>
            <a:off x="311700" y="188425"/>
            <a:ext cx="2176500" cy="3918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SzPct val="54395"/>
              <a:buNone/>
            </a:pPr>
            <a:r>
              <a:rPr b="1" lang="en-GB" sz="1820"/>
              <a:t>5. Take Wide Steps </a:t>
            </a:r>
            <a:endParaRPr b="1" sz="1820"/>
          </a:p>
        </p:txBody>
      </p:sp>
      <p:sp>
        <p:nvSpPr>
          <p:cNvPr id="179" name="Google Shape;179;p29"/>
          <p:cNvSpPr txBox="1"/>
          <p:nvPr>
            <p:ph idx="1" type="body"/>
          </p:nvPr>
        </p:nvSpPr>
        <p:spPr>
          <a:xfrm>
            <a:off x="311700" y="580225"/>
            <a:ext cx="3999900" cy="3988800"/>
          </a:xfrm>
          <a:prstGeom prst="rect">
            <a:avLst/>
          </a:prstGeom>
        </p:spPr>
        <p:txBody>
          <a:bodyPr anchorCtr="0" anchor="t" bIns="91425" lIns="91425" spcFirstLastPara="1" rIns="91425" wrap="square" tIns="91425">
            <a:normAutofit/>
          </a:bodyPr>
          <a:lstStyle/>
          <a:p>
            <a:pPr indent="0" lvl="0" marL="0" rtl="0" algn="just">
              <a:lnSpc>
                <a:spcPct val="150000"/>
              </a:lnSpc>
              <a:spcBef>
                <a:spcPts val="1200"/>
              </a:spcBef>
              <a:spcAft>
                <a:spcPts val="0"/>
              </a:spcAft>
              <a:buClr>
                <a:schemeClr val="dk1"/>
              </a:buClr>
              <a:buSzPts val="1100"/>
              <a:buFont typeface="Arial"/>
              <a:buNone/>
            </a:pPr>
            <a:r>
              <a:rPr lang="en-GB">
                <a:solidFill>
                  <a:schemeClr val="dk1"/>
                </a:solidFill>
              </a:rPr>
              <a:t>A confident man will never walk like "scurrying." "creeping" or "sneaking," so pay attention to the way you walk. If you want to show confidence with body language you have to take large steps. Wide steps make you seem purposeful and suggest confidence in persons.</a:t>
            </a:r>
            <a:endParaRPr>
              <a:solidFill>
                <a:schemeClr val="dk1"/>
              </a:solidFill>
            </a:endParaRPr>
          </a:p>
          <a:p>
            <a:pPr indent="0" lvl="0" marL="0" rtl="0" algn="l">
              <a:spcBef>
                <a:spcPts val="1200"/>
              </a:spcBef>
              <a:spcAft>
                <a:spcPts val="1200"/>
              </a:spcAft>
              <a:buNone/>
            </a:pPr>
            <a:r>
              <a:t/>
            </a:r>
            <a:endParaRPr/>
          </a:p>
        </p:txBody>
      </p:sp>
      <p:sp>
        <p:nvSpPr>
          <p:cNvPr id="180" name="Google Shape;180;p29"/>
          <p:cNvSpPr txBox="1"/>
          <p:nvPr>
            <p:ph idx="2" type="body"/>
          </p:nvPr>
        </p:nvSpPr>
        <p:spPr>
          <a:xfrm>
            <a:off x="4832400" y="290100"/>
            <a:ext cx="3999900" cy="4278900"/>
          </a:xfrm>
          <a:prstGeom prst="rect">
            <a:avLst/>
          </a:prstGeom>
        </p:spPr>
        <p:txBody>
          <a:bodyPr anchorCtr="0" anchor="t" bIns="91425" lIns="91425" spcFirstLastPara="1" rIns="91425" wrap="square" tIns="91425">
            <a:normAutofit/>
          </a:bodyPr>
          <a:lstStyle/>
          <a:p>
            <a:pPr indent="0" lvl="0" marL="0" rtl="0" algn="l">
              <a:spcBef>
                <a:spcPts val="0"/>
              </a:spcBef>
              <a:spcAft>
                <a:spcPts val="1200"/>
              </a:spcAft>
              <a:buNone/>
            </a:pPr>
            <a:r>
              <a:t/>
            </a:r>
            <a:endParaRPr/>
          </a:p>
        </p:txBody>
      </p:sp>
      <p:pic>
        <p:nvPicPr>
          <p:cNvPr id="181" name="Google Shape;181;p29"/>
          <p:cNvPicPr preferRelativeResize="0"/>
          <p:nvPr/>
        </p:nvPicPr>
        <p:blipFill>
          <a:blip r:embed="rId3">
            <a:alphaModFix/>
          </a:blip>
          <a:stretch>
            <a:fillRect/>
          </a:stretch>
        </p:blipFill>
        <p:spPr>
          <a:xfrm>
            <a:off x="4395975" y="0"/>
            <a:ext cx="4748024" cy="3603800"/>
          </a:xfrm>
          <a:prstGeom prst="rect">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5" name="Shape 185"/>
        <p:cNvGrpSpPr/>
        <p:nvPr/>
      </p:nvGrpSpPr>
      <p:grpSpPr>
        <a:xfrm>
          <a:off x="0" y="0"/>
          <a:ext cx="0" cy="0"/>
          <a:chOff x="0" y="0"/>
          <a:chExt cx="0" cy="0"/>
        </a:xfrm>
      </p:grpSpPr>
      <p:sp>
        <p:nvSpPr>
          <p:cNvPr id="186" name="Google Shape;186;p30"/>
          <p:cNvSpPr txBox="1"/>
          <p:nvPr>
            <p:ph type="title"/>
          </p:nvPr>
        </p:nvSpPr>
        <p:spPr>
          <a:xfrm>
            <a:off x="311700" y="445025"/>
            <a:ext cx="21540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SzPct val="49009"/>
              <a:buNone/>
            </a:pPr>
            <a:r>
              <a:rPr b="1" lang="en-GB" sz="2020">
                <a:latin typeface="Times New Roman"/>
                <a:ea typeface="Times New Roman"/>
                <a:cs typeface="Times New Roman"/>
                <a:sym typeface="Times New Roman"/>
              </a:rPr>
              <a:t>6. Firm Handshake</a:t>
            </a:r>
            <a:r>
              <a:rPr lang="en-GB" sz="2020">
                <a:latin typeface="Times New Roman"/>
                <a:ea typeface="Times New Roman"/>
                <a:cs typeface="Times New Roman"/>
                <a:sym typeface="Times New Roman"/>
              </a:rPr>
              <a:t> </a:t>
            </a:r>
            <a:endParaRPr sz="2020">
              <a:latin typeface="Times New Roman"/>
              <a:ea typeface="Times New Roman"/>
              <a:cs typeface="Times New Roman"/>
              <a:sym typeface="Times New Roman"/>
            </a:endParaRPr>
          </a:p>
        </p:txBody>
      </p:sp>
      <p:sp>
        <p:nvSpPr>
          <p:cNvPr id="187" name="Google Shape;187;p30"/>
          <p:cNvSpPr txBox="1"/>
          <p:nvPr>
            <p:ph idx="1" type="body"/>
          </p:nvPr>
        </p:nvSpPr>
        <p:spPr>
          <a:xfrm>
            <a:off x="311700" y="948375"/>
            <a:ext cx="3999900" cy="3620400"/>
          </a:xfrm>
          <a:prstGeom prst="rect">
            <a:avLst/>
          </a:prstGeom>
        </p:spPr>
        <p:txBody>
          <a:bodyPr anchorCtr="0" anchor="t" bIns="91425" lIns="91425" spcFirstLastPara="1" rIns="91425" wrap="square" tIns="91425">
            <a:normAutofit/>
          </a:bodyPr>
          <a:lstStyle/>
          <a:p>
            <a:pPr indent="0" lvl="0" marL="0" rtl="0" algn="just">
              <a:spcBef>
                <a:spcPts val="1200"/>
              </a:spcBef>
              <a:spcAft>
                <a:spcPts val="0"/>
              </a:spcAft>
              <a:buClr>
                <a:schemeClr val="dk1"/>
              </a:buClr>
              <a:buSzPts val="1100"/>
              <a:buFont typeface="Arial"/>
              <a:buNone/>
            </a:pPr>
            <a:r>
              <a:rPr b="1" lang="en-GB">
                <a:solidFill>
                  <a:schemeClr val="dk1"/>
                </a:solidFill>
                <a:latin typeface="Times New Roman"/>
                <a:ea typeface="Times New Roman"/>
                <a:cs typeface="Times New Roman"/>
                <a:sym typeface="Times New Roman"/>
              </a:rPr>
              <a:t>While shaking hand with someone, grip the other person's hand firmly and confidently, While shaking hands with someone you've already met, you might even consider the two hand grab: placing your free hand on the other person's elbow adds warmth and enthusiasm to the handshake. A handshake is not a contest. Therefore don't cry to crush the other person's hand and don't hold on too long.</a:t>
            </a:r>
            <a:endParaRPr b="1">
              <a:solidFill>
                <a:schemeClr val="dk1"/>
              </a:solidFill>
              <a:latin typeface="Times New Roman"/>
              <a:ea typeface="Times New Roman"/>
              <a:cs typeface="Times New Roman"/>
              <a:sym typeface="Times New Roman"/>
            </a:endParaRPr>
          </a:p>
          <a:p>
            <a:pPr indent="0" lvl="0" marL="0" rtl="0" algn="l">
              <a:spcBef>
                <a:spcPts val="1200"/>
              </a:spcBef>
              <a:spcAft>
                <a:spcPts val="1200"/>
              </a:spcAft>
              <a:buNone/>
            </a:pPr>
            <a:r>
              <a:t/>
            </a:r>
            <a:endParaRPr/>
          </a:p>
        </p:txBody>
      </p:sp>
      <p:sp>
        <p:nvSpPr>
          <p:cNvPr id="188" name="Google Shape;188;p30"/>
          <p:cNvSpPr txBox="1"/>
          <p:nvPr>
            <p:ph idx="2" type="body"/>
          </p:nvPr>
        </p:nvSpPr>
        <p:spPr>
          <a:xfrm>
            <a:off x="4462900" y="200825"/>
            <a:ext cx="4369500" cy="4752900"/>
          </a:xfrm>
          <a:prstGeom prst="rect">
            <a:avLst/>
          </a:prstGeom>
        </p:spPr>
        <p:txBody>
          <a:bodyPr anchorCtr="0" anchor="t" bIns="91425" lIns="91425" spcFirstLastPara="1" rIns="91425" wrap="square" tIns="91425">
            <a:normAutofit/>
          </a:bodyPr>
          <a:lstStyle/>
          <a:p>
            <a:pPr indent="0" lvl="0" marL="0" rtl="0" algn="l">
              <a:spcBef>
                <a:spcPts val="0"/>
              </a:spcBef>
              <a:spcAft>
                <a:spcPts val="1200"/>
              </a:spcAft>
              <a:buNone/>
            </a:pPr>
            <a:r>
              <a:t/>
            </a:r>
            <a:endParaRPr/>
          </a:p>
        </p:txBody>
      </p:sp>
      <p:pic>
        <p:nvPicPr>
          <p:cNvPr id="189" name="Google Shape;189;p30"/>
          <p:cNvPicPr preferRelativeResize="0"/>
          <p:nvPr/>
        </p:nvPicPr>
        <p:blipFill>
          <a:blip r:embed="rId3">
            <a:alphaModFix/>
          </a:blip>
          <a:stretch>
            <a:fillRect/>
          </a:stretch>
        </p:blipFill>
        <p:spPr>
          <a:xfrm>
            <a:off x="4462900" y="200825"/>
            <a:ext cx="4369500" cy="4607950"/>
          </a:xfrm>
          <a:prstGeom prst="rect">
            <a:avLst/>
          </a:prstGeom>
          <a:noFill/>
          <a:ln>
            <a:noFill/>
          </a:ln>
        </p:spPr>
      </p:pic>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3" name="Shape 193"/>
        <p:cNvGrpSpPr/>
        <p:nvPr/>
      </p:nvGrpSpPr>
      <p:grpSpPr>
        <a:xfrm>
          <a:off x="0" y="0"/>
          <a:ext cx="0" cy="0"/>
          <a:chOff x="0" y="0"/>
          <a:chExt cx="0" cy="0"/>
        </a:xfrm>
      </p:grpSpPr>
      <p:sp>
        <p:nvSpPr>
          <p:cNvPr id="194" name="Google Shape;194;p31"/>
          <p:cNvSpPr txBox="1"/>
          <p:nvPr>
            <p:ph type="title"/>
          </p:nvPr>
        </p:nvSpPr>
        <p:spPr>
          <a:xfrm>
            <a:off x="311700" y="156200"/>
            <a:ext cx="2299200" cy="4575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SzPct val="49009"/>
              <a:buNone/>
            </a:pPr>
            <a:r>
              <a:rPr b="1" lang="en-GB" sz="2020">
                <a:latin typeface="Times New Roman"/>
                <a:ea typeface="Times New Roman"/>
                <a:cs typeface="Times New Roman"/>
                <a:sym typeface="Times New Roman"/>
              </a:rPr>
              <a:t>7. Proper grooming </a:t>
            </a:r>
            <a:endParaRPr b="1" sz="2020">
              <a:latin typeface="Times New Roman"/>
              <a:ea typeface="Times New Roman"/>
              <a:cs typeface="Times New Roman"/>
              <a:sym typeface="Times New Roman"/>
            </a:endParaRPr>
          </a:p>
        </p:txBody>
      </p:sp>
      <p:sp>
        <p:nvSpPr>
          <p:cNvPr id="195" name="Google Shape;195;p31"/>
          <p:cNvSpPr txBox="1"/>
          <p:nvPr>
            <p:ph idx="1" type="body"/>
          </p:nvPr>
        </p:nvSpPr>
        <p:spPr>
          <a:xfrm>
            <a:off x="311700" y="613700"/>
            <a:ext cx="4184700" cy="4284300"/>
          </a:xfrm>
          <a:prstGeom prst="rect">
            <a:avLst/>
          </a:prstGeom>
        </p:spPr>
        <p:txBody>
          <a:bodyPr anchorCtr="0" anchor="t" bIns="91425" lIns="91425" spcFirstLastPara="1" rIns="91425" wrap="square" tIns="91425">
            <a:normAutofit/>
          </a:bodyPr>
          <a:lstStyle/>
          <a:p>
            <a:pPr indent="0" lvl="0" marL="0" rtl="0" algn="just">
              <a:lnSpc>
                <a:spcPct val="150000"/>
              </a:lnSpc>
              <a:spcBef>
                <a:spcPts val="1200"/>
              </a:spcBef>
              <a:spcAft>
                <a:spcPts val="0"/>
              </a:spcAft>
              <a:buClr>
                <a:schemeClr val="dk1"/>
              </a:buClr>
              <a:buSzPts val="1100"/>
              <a:buFont typeface="Arial"/>
              <a:buNone/>
            </a:pPr>
            <a:r>
              <a:rPr b="1" lang="en-GB">
                <a:solidFill>
                  <a:schemeClr val="dk1"/>
                </a:solidFill>
                <a:latin typeface="Times New Roman"/>
                <a:ea typeface="Times New Roman"/>
                <a:cs typeface="Times New Roman"/>
                <a:sym typeface="Times New Roman"/>
              </a:rPr>
              <a:t>Grooming is an essential component of communicating confidence through body language. You should aim at making your hair, face and even your smell to work for you and not against you. Try to experiment with new products to find the ones that work for you.</a:t>
            </a:r>
            <a:endParaRPr b="1">
              <a:solidFill>
                <a:schemeClr val="dk1"/>
              </a:solidFill>
              <a:latin typeface="Times New Roman"/>
              <a:ea typeface="Times New Roman"/>
              <a:cs typeface="Times New Roman"/>
              <a:sym typeface="Times New Roman"/>
            </a:endParaRPr>
          </a:p>
          <a:p>
            <a:pPr indent="0" lvl="0" marL="0" rtl="0" algn="l">
              <a:spcBef>
                <a:spcPts val="1200"/>
              </a:spcBef>
              <a:spcAft>
                <a:spcPts val="0"/>
              </a:spcAft>
              <a:buClr>
                <a:schemeClr val="dk1"/>
              </a:buClr>
              <a:buSzPts val="1100"/>
              <a:buFont typeface="Arial"/>
              <a:buNone/>
            </a:pPr>
            <a:r>
              <a:rPr lang="en-GB"/>
              <a:t> </a:t>
            </a:r>
            <a:endParaRPr/>
          </a:p>
          <a:p>
            <a:pPr indent="0" lvl="0" marL="0" rtl="0" algn="l">
              <a:spcBef>
                <a:spcPts val="1200"/>
              </a:spcBef>
              <a:spcAft>
                <a:spcPts val="1200"/>
              </a:spcAft>
              <a:buNone/>
            </a:pPr>
            <a:r>
              <a:t/>
            </a:r>
            <a:endParaRPr/>
          </a:p>
        </p:txBody>
      </p:sp>
      <p:sp>
        <p:nvSpPr>
          <p:cNvPr id="196" name="Google Shape;196;p31"/>
          <p:cNvSpPr txBox="1"/>
          <p:nvPr>
            <p:ph idx="2" type="body"/>
          </p:nvPr>
        </p:nvSpPr>
        <p:spPr>
          <a:xfrm>
            <a:off x="4572000" y="156200"/>
            <a:ext cx="4260300" cy="4797600"/>
          </a:xfrm>
          <a:prstGeom prst="rect">
            <a:avLst/>
          </a:prstGeom>
        </p:spPr>
        <p:txBody>
          <a:bodyPr anchorCtr="0" anchor="t" bIns="91425" lIns="91425" spcFirstLastPara="1" rIns="91425" wrap="square" tIns="91425">
            <a:normAutofit/>
          </a:bodyPr>
          <a:lstStyle/>
          <a:p>
            <a:pPr indent="0" lvl="0" marL="0" rtl="0" algn="l">
              <a:spcBef>
                <a:spcPts val="0"/>
              </a:spcBef>
              <a:spcAft>
                <a:spcPts val="1200"/>
              </a:spcAft>
              <a:buNone/>
            </a:pPr>
            <a:r>
              <a:t/>
            </a:r>
            <a:endParaRPr/>
          </a:p>
        </p:txBody>
      </p:sp>
      <p:pic>
        <p:nvPicPr>
          <p:cNvPr id="197" name="Google Shape;197;p31"/>
          <p:cNvPicPr preferRelativeResize="0"/>
          <p:nvPr/>
        </p:nvPicPr>
        <p:blipFill>
          <a:blip r:embed="rId3">
            <a:alphaModFix/>
          </a:blip>
          <a:stretch>
            <a:fillRect/>
          </a:stretch>
        </p:blipFill>
        <p:spPr>
          <a:xfrm>
            <a:off x="4619100" y="0"/>
            <a:ext cx="3813501" cy="3960824"/>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2" name="Shape 62"/>
        <p:cNvGrpSpPr/>
        <p:nvPr/>
      </p:nvGrpSpPr>
      <p:grpSpPr>
        <a:xfrm>
          <a:off x="0" y="0"/>
          <a:ext cx="0" cy="0"/>
          <a:chOff x="0" y="0"/>
          <a:chExt cx="0" cy="0"/>
        </a:xfrm>
      </p:grpSpPr>
      <p:sp>
        <p:nvSpPr>
          <p:cNvPr id="63" name="Google Shape;63;p14"/>
          <p:cNvSpPr txBox="1"/>
          <p:nvPr>
            <p:ph type="title"/>
          </p:nvPr>
        </p:nvSpPr>
        <p:spPr>
          <a:xfrm>
            <a:off x="311700" y="156200"/>
            <a:ext cx="8520600" cy="5580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GB">
                <a:highlight>
                  <a:srgbClr val="F4CCCC"/>
                </a:highlight>
              </a:rPr>
              <a:t>Nonverbal Communication </a:t>
            </a:r>
            <a:endParaRPr>
              <a:highlight>
                <a:srgbClr val="F4CCCC"/>
              </a:highlight>
            </a:endParaRPr>
          </a:p>
        </p:txBody>
      </p:sp>
      <p:sp>
        <p:nvSpPr>
          <p:cNvPr id="64" name="Google Shape;64;p14"/>
          <p:cNvSpPr txBox="1"/>
          <p:nvPr>
            <p:ph idx="1" type="body"/>
          </p:nvPr>
        </p:nvSpPr>
        <p:spPr>
          <a:xfrm>
            <a:off x="311700" y="914900"/>
            <a:ext cx="8520600" cy="4072500"/>
          </a:xfrm>
          <a:prstGeom prst="rect">
            <a:avLst/>
          </a:prstGeom>
        </p:spPr>
        <p:txBody>
          <a:bodyPr anchorCtr="0" anchor="t" bIns="91425" lIns="91425" spcFirstLastPara="1" rIns="91425" wrap="square" tIns="91425">
            <a:normAutofit fontScale="70000" lnSpcReduction="20000"/>
          </a:bodyPr>
          <a:lstStyle/>
          <a:p>
            <a:pPr indent="0" lvl="0" marL="0" rtl="0" algn="l">
              <a:lnSpc>
                <a:spcPct val="156250"/>
              </a:lnSpc>
              <a:spcBef>
                <a:spcPts val="900"/>
              </a:spcBef>
              <a:spcAft>
                <a:spcPts val="0"/>
              </a:spcAft>
              <a:buNone/>
            </a:pPr>
            <a:r>
              <a:rPr b="1" lang="en-GB" sz="2334">
                <a:solidFill>
                  <a:schemeClr val="dk1"/>
                </a:solidFill>
                <a:highlight>
                  <a:schemeClr val="lt1"/>
                </a:highlight>
                <a:latin typeface="Times New Roman"/>
                <a:ea typeface="Times New Roman"/>
                <a:cs typeface="Times New Roman"/>
                <a:sym typeface="Times New Roman"/>
              </a:rPr>
              <a:t>Verbal communication is the use of words to convey a message. It includes written and spoken form of </a:t>
            </a:r>
            <a:r>
              <a:rPr b="1" lang="en-GB" sz="2334">
                <a:solidFill>
                  <a:schemeClr val="dk1"/>
                </a:solidFill>
                <a:highlight>
                  <a:schemeClr val="lt1"/>
                </a:highlight>
                <a:latin typeface="Times New Roman"/>
                <a:ea typeface="Times New Roman"/>
                <a:cs typeface="Times New Roman"/>
                <a:sym typeface="Times New Roman"/>
              </a:rPr>
              <a:t>language</a:t>
            </a:r>
            <a:r>
              <a:rPr b="1" lang="en-GB" sz="2334">
                <a:solidFill>
                  <a:schemeClr val="dk1"/>
                </a:solidFill>
                <a:highlight>
                  <a:schemeClr val="lt1"/>
                </a:highlight>
                <a:latin typeface="Times New Roman"/>
                <a:ea typeface="Times New Roman"/>
                <a:cs typeface="Times New Roman"/>
                <a:sym typeface="Times New Roman"/>
              </a:rPr>
              <a:t>.</a:t>
            </a:r>
            <a:endParaRPr b="1" sz="2334">
              <a:solidFill>
                <a:schemeClr val="dk1"/>
              </a:solidFill>
              <a:highlight>
                <a:schemeClr val="lt1"/>
              </a:highlight>
              <a:latin typeface="Times New Roman"/>
              <a:ea typeface="Times New Roman"/>
              <a:cs typeface="Times New Roman"/>
              <a:sym typeface="Times New Roman"/>
            </a:endParaRPr>
          </a:p>
          <a:p>
            <a:pPr indent="0" lvl="0" marL="0" rtl="0" algn="l">
              <a:lnSpc>
                <a:spcPct val="156250"/>
              </a:lnSpc>
              <a:spcBef>
                <a:spcPts val="900"/>
              </a:spcBef>
              <a:spcAft>
                <a:spcPts val="0"/>
              </a:spcAft>
              <a:buNone/>
            </a:pPr>
            <a:r>
              <a:rPr b="1" lang="en-GB" sz="2334">
                <a:solidFill>
                  <a:schemeClr val="dk1"/>
                </a:solidFill>
                <a:highlight>
                  <a:schemeClr val="lt1"/>
                </a:highlight>
                <a:latin typeface="Times New Roman"/>
                <a:ea typeface="Times New Roman"/>
                <a:cs typeface="Times New Roman"/>
                <a:sym typeface="Times New Roman"/>
              </a:rPr>
              <a:t> Nonverbal communication is the use of body language to convey a message. One main form of nonverbal communication is body language. </a:t>
            </a:r>
            <a:endParaRPr b="1" sz="2334">
              <a:solidFill>
                <a:schemeClr val="dk1"/>
              </a:solidFill>
              <a:highlight>
                <a:schemeClr val="lt1"/>
              </a:highlight>
              <a:latin typeface="Times New Roman"/>
              <a:ea typeface="Times New Roman"/>
              <a:cs typeface="Times New Roman"/>
              <a:sym typeface="Times New Roman"/>
            </a:endParaRPr>
          </a:p>
          <a:p>
            <a:pPr indent="0" lvl="0" marL="0" rtl="0" algn="l">
              <a:lnSpc>
                <a:spcPct val="156250"/>
              </a:lnSpc>
              <a:spcBef>
                <a:spcPts val="900"/>
              </a:spcBef>
              <a:spcAft>
                <a:spcPts val="0"/>
              </a:spcAft>
              <a:buNone/>
            </a:pPr>
            <a:r>
              <a:rPr b="1" lang="en-GB" sz="2334">
                <a:solidFill>
                  <a:schemeClr val="dk1"/>
                </a:solidFill>
                <a:highlight>
                  <a:schemeClr val="lt1"/>
                </a:highlight>
                <a:latin typeface="Times New Roman"/>
                <a:ea typeface="Times New Roman"/>
                <a:cs typeface="Times New Roman"/>
                <a:sym typeface="Times New Roman"/>
              </a:rPr>
              <a:t>Nonverbal communication  include </a:t>
            </a:r>
            <a:endParaRPr b="1" sz="2334">
              <a:solidFill>
                <a:schemeClr val="dk1"/>
              </a:solidFill>
              <a:highlight>
                <a:schemeClr val="lt1"/>
              </a:highlight>
              <a:latin typeface="Times New Roman"/>
              <a:ea typeface="Times New Roman"/>
              <a:cs typeface="Times New Roman"/>
              <a:sym typeface="Times New Roman"/>
            </a:endParaRPr>
          </a:p>
          <a:p>
            <a:pPr indent="-332376" lvl="0" marL="457200" rtl="0" algn="l">
              <a:lnSpc>
                <a:spcPct val="156250"/>
              </a:lnSpc>
              <a:spcBef>
                <a:spcPts val="900"/>
              </a:spcBef>
              <a:spcAft>
                <a:spcPts val="0"/>
              </a:spcAft>
              <a:buClr>
                <a:schemeClr val="dk1"/>
              </a:buClr>
              <a:buSzPct val="100000"/>
              <a:buFont typeface="Times New Roman"/>
              <a:buAutoNum type="arabicParenR"/>
            </a:pPr>
            <a:r>
              <a:rPr b="1" lang="en-GB" sz="2334">
                <a:solidFill>
                  <a:schemeClr val="dk1"/>
                </a:solidFill>
                <a:highlight>
                  <a:srgbClr val="FFF2CC"/>
                </a:highlight>
                <a:latin typeface="Times New Roman"/>
                <a:ea typeface="Times New Roman"/>
                <a:cs typeface="Times New Roman"/>
                <a:sym typeface="Times New Roman"/>
              </a:rPr>
              <a:t>facial expressions,     2) gestures,    3) paralinguistics such as loudness or tone of voice,  </a:t>
            </a:r>
            <a:endParaRPr b="1" sz="2334">
              <a:solidFill>
                <a:schemeClr val="dk1"/>
              </a:solidFill>
              <a:highlight>
                <a:srgbClr val="FFF2CC"/>
              </a:highlight>
              <a:latin typeface="Times New Roman"/>
              <a:ea typeface="Times New Roman"/>
              <a:cs typeface="Times New Roman"/>
              <a:sym typeface="Times New Roman"/>
            </a:endParaRPr>
          </a:p>
          <a:p>
            <a:pPr indent="0" lvl="0" marL="457200" rtl="0" algn="l">
              <a:lnSpc>
                <a:spcPct val="156250"/>
              </a:lnSpc>
              <a:spcBef>
                <a:spcPts val="900"/>
              </a:spcBef>
              <a:spcAft>
                <a:spcPts val="0"/>
              </a:spcAft>
              <a:buNone/>
            </a:pPr>
            <a:r>
              <a:rPr b="1" lang="en-GB" sz="2334">
                <a:solidFill>
                  <a:schemeClr val="dk1"/>
                </a:solidFill>
                <a:highlight>
                  <a:srgbClr val="FFF2CC"/>
                </a:highlight>
                <a:latin typeface="Times New Roman"/>
                <a:ea typeface="Times New Roman"/>
                <a:cs typeface="Times New Roman"/>
                <a:sym typeface="Times New Roman"/>
              </a:rPr>
              <a:t>4) body language, </a:t>
            </a:r>
            <a:endParaRPr b="1" sz="2334">
              <a:solidFill>
                <a:schemeClr val="dk1"/>
              </a:solidFill>
              <a:highlight>
                <a:srgbClr val="FFF2CC"/>
              </a:highlight>
              <a:latin typeface="Times New Roman"/>
              <a:ea typeface="Times New Roman"/>
              <a:cs typeface="Times New Roman"/>
              <a:sym typeface="Times New Roman"/>
            </a:endParaRPr>
          </a:p>
          <a:p>
            <a:pPr indent="0" lvl="0" marL="0" rtl="0" algn="l">
              <a:lnSpc>
                <a:spcPct val="156250"/>
              </a:lnSpc>
              <a:spcBef>
                <a:spcPts val="900"/>
              </a:spcBef>
              <a:spcAft>
                <a:spcPts val="0"/>
              </a:spcAft>
              <a:buClr>
                <a:schemeClr val="dk1"/>
              </a:buClr>
              <a:buSzPct val="47115"/>
              <a:buFont typeface="Arial"/>
              <a:buNone/>
            </a:pPr>
            <a:r>
              <a:rPr b="1" lang="en-GB" sz="2334">
                <a:solidFill>
                  <a:schemeClr val="dk1"/>
                </a:solidFill>
                <a:highlight>
                  <a:srgbClr val="FFF2CC"/>
                </a:highlight>
                <a:latin typeface="Times New Roman"/>
                <a:ea typeface="Times New Roman"/>
                <a:cs typeface="Times New Roman"/>
                <a:sym typeface="Times New Roman"/>
              </a:rPr>
              <a:t>5) proxemics or personal space,  6) eye gaze,   7) haptics (touch),   8) appearance,   9)  artifacts.</a:t>
            </a:r>
            <a:endParaRPr b="1" sz="2334">
              <a:solidFill>
                <a:schemeClr val="dk1"/>
              </a:solidFill>
              <a:highlight>
                <a:srgbClr val="FFF2CC"/>
              </a:highlight>
              <a:latin typeface="Times New Roman"/>
              <a:ea typeface="Times New Roman"/>
              <a:cs typeface="Times New Roman"/>
              <a:sym typeface="Times New Roman"/>
            </a:endParaRPr>
          </a:p>
          <a:p>
            <a:pPr indent="0" lvl="0" marL="0" rtl="0" algn="l">
              <a:lnSpc>
                <a:spcPct val="180000"/>
              </a:lnSpc>
              <a:spcBef>
                <a:spcPts val="0"/>
              </a:spcBef>
              <a:spcAft>
                <a:spcPts val="0"/>
              </a:spcAft>
              <a:buClr>
                <a:schemeClr val="dk1"/>
              </a:buClr>
              <a:buSzPct val="84615"/>
              <a:buFont typeface="Arial"/>
              <a:buNone/>
            </a:pPr>
            <a:r>
              <a:t/>
            </a:r>
            <a:endParaRPr sz="1300">
              <a:solidFill>
                <a:schemeClr val="dk1"/>
              </a:solidFill>
              <a:highlight>
                <a:srgbClr val="FFF2CC"/>
              </a:highlight>
              <a:latin typeface="Times New Roman"/>
              <a:ea typeface="Times New Roman"/>
              <a:cs typeface="Times New Roman"/>
              <a:sym typeface="Times New Roman"/>
            </a:endParaRPr>
          </a:p>
          <a:p>
            <a:pPr indent="0" lvl="0" marL="0" rtl="0" algn="l">
              <a:spcBef>
                <a:spcPts val="0"/>
              </a:spcBef>
              <a:spcAft>
                <a:spcPts val="1200"/>
              </a:spcAft>
              <a:buNone/>
            </a:pPr>
            <a:r>
              <a:t/>
            </a:r>
            <a:endParaRPr/>
          </a:p>
        </p:txBody>
      </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1" name="Shape 201"/>
        <p:cNvGrpSpPr/>
        <p:nvPr/>
      </p:nvGrpSpPr>
      <p:grpSpPr>
        <a:xfrm>
          <a:off x="0" y="0"/>
          <a:ext cx="0" cy="0"/>
          <a:chOff x="0" y="0"/>
          <a:chExt cx="0" cy="0"/>
        </a:xfrm>
      </p:grpSpPr>
      <p:sp>
        <p:nvSpPr>
          <p:cNvPr id="202" name="Google Shape;202;p32"/>
          <p:cNvSpPr txBox="1"/>
          <p:nvPr>
            <p:ph type="title"/>
          </p:nvPr>
        </p:nvSpPr>
        <p:spPr>
          <a:xfrm>
            <a:off x="311700" y="100425"/>
            <a:ext cx="3671400" cy="3906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SzPct val="65131"/>
              <a:buNone/>
            </a:pPr>
            <a:r>
              <a:rPr b="1" lang="en-GB" sz="1520">
                <a:latin typeface="Times New Roman"/>
                <a:ea typeface="Times New Roman"/>
                <a:cs typeface="Times New Roman"/>
                <a:sym typeface="Times New Roman"/>
              </a:rPr>
              <a:t>8. Don’t Cross your arms when socializing  </a:t>
            </a:r>
            <a:endParaRPr b="1" sz="1520">
              <a:latin typeface="Times New Roman"/>
              <a:ea typeface="Times New Roman"/>
              <a:cs typeface="Times New Roman"/>
              <a:sym typeface="Times New Roman"/>
            </a:endParaRPr>
          </a:p>
        </p:txBody>
      </p:sp>
      <p:sp>
        <p:nvSpPr>
          <p:cNvPr id="203" name="Google Shape;203;p32"/>
          <p:cNvSpPr txBox="1"/>
          <p:nvPr>
            <p:ph idx="1" type="body"/>
          </p:nvPr>
        </p:nvSpPr>
        <p:spPr>
          <a:xfrm>
            <a:off x="311700" y="491025"/>
            <a:ext cx="3999900" cy="4518600"/>
          </a:xfrm>
          <a:prstGeom prst="rect">
            <a:avLst/>
          </a:prstGeom>
        </p:spPr>
        <p:txBody>
          <a:bodyPr anchorCtr="0" anchor="t" bIns="91425" lIns="91425" spcFirstLastPara="1" rIns="91425" wrap="square" tIns="91425">
            <a:normAutofit/>
          </a:bodyPr>
          <a:lstStyle/>
          <a:p>
            <a:pPr indent="0" lvl="0" marL="0" rtl="0" algn="l">
              <a:spcBef>
                <a:spcPts val="1200"/>
              </a:spcBef>
              <a:spcAft>
                <a:spcPts val="0"/>
              </a:spcAft>
              <a:buNone/>
            </a:pPr>
            <a:r>
              <a:t/>
            </a:r>
            <a:endParaRPr b="1">
              <a:solidFill>
                <a:schemeClr val="dk1"/>
              </a:solidFill>
            </a:endParaRPr>
          </a:p>
          <a:p>
            <a:pPr indent="0" lvl="0" marL="0" rtl="0" algn="l">
              <a:spcBef>
                <a:spcPts val="1200"/>
              </a:spcBef>
              <a:spcAft>
                <a:spcPts val="0"/>
              </a:spcAft>
              <a:buClr>
                <a:schemeClr val="dk1"/>
              </a:buClr>
              <a:buSzPts val="1100"/>
              <a:buFont typeface="Arial"/>
              <a:buNone/>
            </a:pPr>
            <a:r>
              <a:rPr b="1" lang="en-GB">
                <a:solidFill>
                  <a:schemeClr val="dk1"/>
                </a:solidFill>
              </a:rPr>
              <a:t>Crossing your arms is a protective posture. You do it when you feel  are cold, nervous or on guard. Do not be like the guard at the door to a club. Your job is to look likeable, open and confident. So keep your arms uncrossed.</a:t>
            </a:r>
            <a:endParaRPr b="1">
              <a:solidFill>
                <a:schemeClr val="dk1"/>
              </a:solidFill>
            </a:endParaRPr>
          </a:p>
          <a:p>
            <a:pPr indent="0" lvl="0" marL="0" rtl="0" algn="l">
              <a:spcBef>
                <a:spcPts val="1200"/>
              </a:spcBef>
              <a:spcAft>
                <a:spcPts val="1200"/>
              </a:spcAft>
              <a:buNone/>
            </a:pPr>
            <a:r>
              <a:t/>
            </a:r>
            <a:endParaRPr b="1">
              <a:solidFill>
                <a:schemeClr val="dk1"/>
              </a:solidFill>
            </a:endParaRPr>
          </a:p>
        </p:txBody>
      </p:sp>
      <p:sp>
        <p:nvSpPr>
          <p:cNvPr id="204" name="Google Shape;204;p32"/>
          <p:cNvSpPr txBox="1"/>
          <p:nvPr>
            <p:ph idx="2" type="body"/>
          </p:nvPr>
        </p:nvSpPr>
        <p:spPr>
          <a:xfrm>
            <a:off x="4518700" y="345875"/>
            <a:ext cx="4313700" cy="42231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b="1" lang="en-GB">
                <a:solidFill>
                  <a:schemeClr val="dk1"/>
                </a:solidFill>
                <a:highlight>
                  <a:srgbClr val="F4CCCC"/>
                </a:highlight>
                <a:latin typeface="Times New Roman"/>
                <a:ea typeface="Times New Roman"/>
                <a:cs typeface="Times New Roman"/>
                <a:sym typeface="Times New Roman"/>
              </a:rPr>
              <a:t> </a:t>
            </a:r>
            <a:endParaRPr b="1">
              <a:solidFill>
                <a:schemeClr val="dk1"/>
              </a:solidFill>
              <a:highlight>
                <a:srgbClr val="F4CCCC"/>
              </a:highlight>
              <a:latin typeface="Times New Roman"/>
              <a:ea typeface="Times New Roman"/>
              <a:cs typeface="Times New Roman"/>
              <a:sym typeface="Times New Roman"/>
            </a:endParaRPr>
          </a:p>
          <a:p>
            <a:pPr indent="0" lvl="0" marL="0" rtl="0" algn="l">
              <a:spcBef>
                <a:spcPts val="1200"/>
              </a:spcBef>
              <a:spcAft>
                <a:spcPts val="1200"/>
              </a:spcAft>
              <a:buNone/>
            </a:pPr>
            <a:r>
              <a:t/>
            </a:r>
            <a:endParaRPr b="1">
              <a:highlight>
                <a:srgbClr val="F4CCCC"/>
              </a:highlight>
              <a:latin typeface="Times New Roman"/>
              <a:ea typeface="Times New Roman"/>
              <a:cs typeface="Times New Roman"/>
              <a:sym typeface="Times New Roman"/>
            </a:endParaRPr>
          </a:p>
        </p:txBody>
      </p:sp>
      <p:pic>
        <p:nvPicPr>
          <p:cNvPr id="205" name="Google Shape;205;p32"/>
          <p:cNvPicPr preferRelativeResize="0"/>
          <p:nvPr/>
        </p:nvPicPr>
        <p:blipFill>
          <a:blip r:embed="rId3">
            <a:alphaModFix/>
          </a:blip>
          <a:stretch>
            <a:fillRect/>
          </a:stretch>
        </p:blipFill>
        <p:spPr>
          <a:xfrm>
            <a:off x="4395975" y="0"/>
            <a:ext cx="4436425" cy="5143500"/>
          </a:xfrm>
          <a:prstGeom prst="rect">
            <a:avLst/>
          </a:prstGeom>
          <a:noFill/>
          <a:ln>
            <a:noFill/>
          </a:ln>
        </p:spPr>
      </p:pic>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9" name="Shape 209"/>
        <p:cNvGrpSpPr/>
        <p:nvPr/>
      </p:nvGrpSpPr>
      <p:grpSpPr>
        <a:xfrm>
          <a:off x="0" y="0"/>
          <a:ext cx="0" cy="0"/>
          <a:chOff x="0" y="0"/>
          <a:chExt cx="0" cy="0"/>
        </a:xfrm>
      </p:grpSpPr>
      <p:sp>
        <p:nvSpPr>
          <p:cNvPr id="210" name="Google Shape;210;p33"/>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t/>
            </a:r>
            <a:endParaRPr/>
          </a:p>
        </p:txBody>
      </p:sp>
      <p:sp>
        <p:nvSpPr>
          <p:cNvPr id="211" name="Google Shape;211;p33"/>
          <p:cNvSpPr txBox="1"/>
          <p:nvPr>
            <p:ph idx="1" type="body"/>
          </p:nvPr>
        </p:nvSpPr>
        <p:spPr>
          <a:xfrm>
            <a:off x="311700" y="1152475"/>
            <a:ext cx="3999900" cy="3416400"/>
          </a:xfrm>
          <a:prstGeom prst="rect">
            <a:avLst/>
          </a:prstGeom>
        </p:spPr>
        <p:txBody>
          <a:bodyPr anchorCtr="0" anchor="t" bIns="91425" lIns="91425" spcFirstLastPara="1" rIns="91425" wrap="square" tIns="91425">
            <a:normAutofit/>
          </a:bodyPr>
          <a:lstStyle/>
          <a:p>
            <a:pPr indent="0" lvl="0" marL="0" rtl="0" algn="l">
              <a:spcBef>
                <a:spcPts val="0"/>
              </a:spcBef>
              <a:spcAft>
                <a:spcPts val="1200"/>
              </a:spcAft>
              <a:buNone/>
            </a:pPr>
            <a:r>
              <a:t/>
            </a:r>
            <a:endParaRPr/>
          </a:p>
        </p:txBody>
      </p:sp>
      <p:sp>
        <p:nvSpPr>
          <p:cNvPr id="212" name="Google Shape;212;p33"/>
          <p:cNvSpPr txBox="1"/>
          <p:nvPr>
            <p:ph idx="2" type="body"/>
          </p:nvPr>
        </p:nvSpPr>
        <p:spPr>
          <a:xfrm>
            <a:off x="4832400" y="1152475"/>
            <a:ext cx="3999900" cy="3416400"/>
          </a:xfrm>
          <a:prstGeom prst="rect">
            <a:avLst/>
          </a:prstGeom>
        </p:spPr>
        <p:txBody>
          <a:bodyPr anchorCtr="0" anchor="t" bIns="91425" lIns="91425" spcFirstLastPara="1" rIns="91425" wrap="square" tIns="91425">
            <a:normAutofit/>
          </a:bodyPr>
          <a:lstStyle/>
          <a:p>
            <a:pPr indent="0" lvl="0" marL="0" rtl="0" algn="l">
              <a:spcBef>
                <a:spcPts val="0"/>
              </a:spcBef>
              <a:spcAft>
                <a:spcPts val="1200"/>
              </a:spcAft>
              <a:buNone/>
            </a:pPr>
            <a:r>
              <a:t/>
            </a:r>
            <a:endParaRPr/>
          </a:p>
        </p:txBody>
      </p:sp>
      <p:pic>
        <p:nvPicPr>
          <p:cNvPr id="213" name="Google Shape;213;p33"/>
          <p:cNvPicPr preferRelativeResize="0"/>
          <p:nvPr/>
        </p:nvPicPr>
        <p:blipFill>
          <a:blip r:embed="rId3">
            <a:alphaModFix/>
          </a:blip>
          <a:stretch>
            <a:fillRect/>
          </a:stretch>
        </p:blipFill>
        <p:spPr>
          <a:xfrm>
            <a:off x="311700" y="0"/>
            <a:ext cx="8520600" cy="5143499"/>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8" name="Shape 68"/>
        <p:cNvGrpSpPr/>
        <p:nvPr/>
      </p:nvGrpSpPr>
      <p:grpSpPr>
        <a:xfrm>
          <a:off x="0" y="0"/>
          <a:ext cx="0" cy="0"/>
          <a:chOff x="0" y="0"/>
          <a:chExt cx="0" cy="0"/>
        </a:xfrm>
      </p:grpSpPr>
      <p:sp>
        <p:nvSpPr>
          <p:cNvPr id="69" name="Google Shape;69;p15"/>
          <p:cNvSpPr txBox="1"/>
          <p:nvPr>
            <p:ph type="title"/>
          </p:nvPr>
        </p:nvSpPr>
        <p:spPr>
          <a:xfrm>
            <a:off x="311700" y="156200"/>
            <a:ext cx="8520600" cy="1674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t/>
            </a:r>
            <a:endParaRPr/>
          </a:p>
        </p:txBody>
      </p:sp>
      <p:sp>
        <p:nvSpPr>
          <p:cNvPr id="70" name="Google Shape;70;p15"/>
          <p:cNvSpPr txBox="1"/>
          <p:nvPr>
            <p:ph idx="1" type="body"/>
          </p:nvPr>
        </p:nvSpPr>
        <p:spPr>
          <a:xfrm>
            <a:off x="311700" y="401650"/>
            <a:ext cx="3999900" cy="4552200"/>
          </a:xfrm>
          <a:prstGeom prst="rect">
            <a:avLst/>
          </a:prstGeom>
        </p:spPr>
        <p:txBody>
          <a:bodyPr anchorCtr="0" anchor="t" bIns="91425" lIns="91425" spcFirstLastPara="1" rIns="91425" wrap="square" tIns="91425">
            <a:normAutofit fontScale="25000"/>
          </a:bodyPr>
          <a:lstStyle/>
          <a:p>
            <a:pPr indent="0" lvl="0" marL="0" rtl="0" algn="l">
              <a:spcBef>
                <a:spcPts val="1200"/>
              </a:spcBef>
              <a:spcAft>
                <a:spcPts val="0"/>
              </a:spcAft>
              <a:buNone/>
            </a:pPr>
            <a:r>
              <a:rPr lang="en-GB" sz="5707">
                <a:solidFill>
                  <a:schemeClr val="dk1"/>
                </a:solidFill>
                <a:latin typeface="Times New Roman"/>
                <a:ea typeface="Times New Roman"/>
                <a:cs typeface="Times New Roman"/>
                <a:sym typeface="Times New Roman"/>
              </a:rPr>
              <a:t> </a:t>
            </a:r>
            <a:r>
              <a:rPr b="1" lang="en-GB" sz="6507">
                <a:solidFill>
                  <a:schemeClr val="dk1"/>
                </a:solidFill>
                <a:highlight>
                  <a:srgbClr val="FF9900"/>
                </a:highlight>
                <a:latin typeface="Times New Roman"/>
                <a:ea typeface="Times New Roman"/>
                <a:cs typeface="Times New Roman"/>
                <a:sym typeface="Times New Roman"/>
              </a:rPr>
              <a:t>Forms of Body Language : </a:t>
            </a:r>
            <a:endParaRPr b="1" sz="6507">
              <a:solidFill>
                <a:schemeClr val="dk1"/>
              </a:solidFill>
              <a:highlight>
                <a:srgbClr val="FF9900"/>
              </a:highlight>
              <a:latin typeface="Times New Roman"/>
              <a:ea typeface="Times New Roman"/>
              <a:cs typeface="Times New Roman"/>
              <a:sym typeface="Times New Roman"/>
            </a:endParaRPr>
          </a:p>
          <a:p>
            <a:pPr indent="0" lvl="0" marL="0" rtl="0" algn="l">
              <a:spcBef>
                <a:spcPts val="1200"/>
              </a:spcBef>
              <a:spcAft>
                <a:spcPts val="0"/>
              </a:spcAft>
              <a:buNone/>
            </a:pPr>
            <a:r>
              <a:rPr lang="en-GB" sz="5707">
                <a:solidFill>
                  <a:schemeClr val="dk1"/>
                </a:solidFill>
                <a:latin typeface="Times New Roman"/>
                <a:ea typeface="Times New Roman"/>
                <a:cs typeface="Times New Roman"/>
                <a:sym typeface="Times New Roman"/>
              </a:rPr>
              <a:t>  • Aggressive body language: Showing physical threat.,   </a:t>
            </a:r>
            <a:endParaRPr sz="5707">
              <a:solidFill>
                <a:schemeClr val="dk1"/>
              </a:solidFill>
              <a:latin typeface="Times New Roman"/>
              <a:ea typeface="Times New Roman"/>
              <a:cs typeface="Times New Roman"/>
              <a:sym typeface="Times New Roman"/>
            </a:endParaRPr>
          </a:p>
          <a:p>
            <a:pPr indent="0" lvl="0" marL="0" rtl="0" algn="l">
              <a:spcBef>
                <a:spcPts val="1200"/>
              </a:spcBef>
              <a:spcAft>
                <a:spcPts val="0"/>
              </a:spcAft>
              <a:buNone/>
            </a:pPr>
            <a:r>
              <a:rPr lang="en-GB" sz="5707">
                <a:solidFill>
                  <a:schemeClr val="dk1"/>
                </a:solidFill>
                <a:latin typeface="Times New Roman"/>
                <a:ea typeface="Times New Roman"/>
                <a:cs typeface="Times New Roman"/>
                <a:sym typeface="Times New Roman"/>
              </a:rPr>
              <a:t> • Attentive body language: Showing real interest.,    ,                        </a:t>
            </a:r>
            <a:endParaRPr sz="5707">
              <a:solidFill>
                <a:schemeClr val="dk1"/>
              </a:solidFill>
              <a:latin typeface="Times New Roman"/>
              <a:ea typeface="Times New Roman"/>
              <a:cs typeface="Times New Roman"/>
              <a:sym typeface="Times New Roman"/>
            </a:endParaRPr>
          </a:p>
          <a:p>
            <a:pPr indent="0" lvl="0" marL="0" rtl="0" algn="l">
              <a:spcBef>
                <a:spcPts val="1200"/>
              </a:spcBef>
              <a:spcAft>
                <a:spcPts val="0"/>
              </a:spcAft>
              <a:buNone/>
            </a:pPr>
            <a:r>
              <a:rPr lang="en-GB" sz="5707">
                <a:solidFill>
                  <a:schemeClr val="dk1"/>
                </a:solidFill>
                <a:latin typeface="Times New Roman"/>
                <a:ea typeface="Times New Roman"/>
                <a:cs typeface="Times New Roman"/>
                <a:sym typeface="Times New Roman"/>
              </a:rPr>
              <a:t>• Bored body language: Just not being interested  ,     </a:t>
            </a:r>
            <a:endParaRPr sz="5707">
              <a:solidFill>
                <a:schemeClr val="dk1"/>
              </a:solidFill>
              <a:latin typeface="Times New Roman"/>
              <a:ea typeface="Times New Roman"/>
              <a:cs typeface="Times New Roman"/>
              <a:sym typeface="Times New Roman"/>
            </a:endParaRPr>
          </a:p>
          <a:p>
            <a:pPr indent="0" lvl="0" marL="0" rtl="0" algn="l">
              <a:spcBef>
                <a:spcPts val="1200"/>
              </a:spcBef>
              <a:spcAft>
                <a:spcPts val="0"/>
              </a:spcAft>
              <a:buClr>
                <a:schemeClr val="dk1"/>
              </a:buClr>
              <a:buSzPts val="275"/>
              <a:buFont typeface="Arial"/>
              <a:buNone/>
            </a:pPr>
            <a:r>
              <a:rPr lang="en-GB" sz="5707">
                <a:solidFill>
                  <a:schemeClr val="dk1"/>
                </a:solidFill>
                <a:latin typeface="Times New Roman"/>
                <a:ea typeface="Times New Roman"/>
                <a:cs typeface="Times New Roman"/>
                <a:sym typeface="Times New Roman"/>
              </a:rPr>
              <a:t>• Closed body language: Many reasons are closed.</a:t>
            </a:r>
            <a:endParaRPr sz="5707">
              <a:solidFill>
                <a:schemeClr val="dk1"/>
              </a:solidFill>
              <a:latin typeface="Times New Roman"/>
              <a:ea typeface="Times New Roman"/>
              <a:cs typeface="Times New Roman"/>
              <a:sym typeface="Times New Roman"/>
            </a:endParaRPr>
          </a:p>
          <a:p>
            <a:pPr indent="0" lvl="0" marL="0" rtl="0" algn="l">
              <a:spcBef>
                <a:spcPts val="1200"/>
              </a:spcBef>
              <a:spcAft>
                <a:spcPts val="0"/>
              </a:spcAft>
              <a:buClr>
                <a:schemeClr val="dk1"/>
              </a:buClr>
              <a:buSzPts val="275"/>
              <a:buFont typeface="Arial"/>
              <a:buNone/>
            </a:pPr>
            <a:r>
              <a:rPr lang="en-GB" sz="5707">
                <a:solidFill>
                  <a:schemeClr val="dk1"/>
                </a:solidFill>
                <a:latin typeface="Times New Roman"/>
                <a:ea typeface="Times New Roman"/>
                <a:cs typeface="Times New Roman"/>
                <a:sym typeface="Times New Roman"/>
              </a:rPr>
              <a:t> Deceptive body language: Seeking to cover up lying or other deception.</a:t>
            </a:r>
            <a:endParaRPr sz="5707">
              <a:solidFill>
                <a:schemeClr val="dk1"/>
              </a:solidFill>
              <a:latin typeface="Times New Roman"/>
              <a:ea typeface="Times New Roman"/>
              <a:cs typeface="Times New Roman"/>
              <a:sym typeface="Times New Roman"/>
            </a:endParaRPr>
          </a:p>
          <a:p>
            <a:pPr indent="0" lvl="0" marL="0" rtl="0" algn="l">
              <a:spcBef>
                <a:spcPts val="1200"/>
              </a:spcBef>
              <a:spcAft>
                <a:spcPts val="0"/>
              </a:spcAft>
              <a:buClr>
                <a:schemeClr val="dk1"/>
              </a:buClr>
              <a:buSzPts val="275"/>
              <a:buFont typeface="Arial"/>
              <a:buNone/>
            </a:pPr>
            <a:r>
              <a:rPr lang="en-GB" sz="5707">
                <a:solidFill>
                  <a:schemeClr val="dk1"/>
                </a:solidFill>
                <a:latin typeface="Times New Roman"/>
                <a:ea typeface="Times New Roman"/>
                <a:cs typeface="Times New Roman"/>
                <a:sym typeface="Times New Roman"/>
              </a:rPr>
              <a:t> • Defensive body language: Protecting self from attack</a:t>
            </a:r>
            <a:endParaRPr sz="5707">
              <a:solidFill>
                <a:schemeClr val="dk1"/>
              </a:solidFill>
              <a:latin typeface="Times New Roman"/>
              <a:ea typeface="Times New Roman"/>
              <a:cs typeface="Times New Roman"/>
              <a:sym typeface="Times New Roman"/>
            </a:endParaRPr>
          </a:p>
          <a:p>
            <a:pPr indent="0" lvl="0" marL="0" rtl="0" algn="l">
              <a:spcBef>
                <a:spcPts val="1200"/>
              </a:spcBef>
              <a:spcAft>
                <a:spcPts val="1200"/>
              </a:spcAft>
              <a:buNone/>
            </a:pPr>
            <a:r>
              <a:t/>
            </a:r>
            <a:endParaRPr>
              <a:solidFill>
                <a:schemeClr val="dk1"/>
              </a:solidFill>
            </a:endParaRPr>
          </a:p>
        </p:txBody>
      </p:sp>
      <p:sp>
        <p:nvSpPr>
          <p:cNvPr id="71" name="Google Shape;71;p15"/>
          <p:cNvSpPr txBox="1"/>
          <p:nvPr>
            <p:ph idx="2" type="body"/>
          </p:nvPr>
        </p:nvSpPr>
        <p:spPr>
          <a:xfrm>
            <a:off x="4832400" y="156200"/>
            <a:ext cx="3999900" cy="4987200"/>
          </a:xfrm>
          <a:prstGeom prst="rect">
            <a:avLst/>
          </a:prstGeom>
        </p:spPr>
        <p:txBody>
          <a:bodyPr anchorCtr="0" anchor="t" bIns="91425" lIns="91425" spcFirstLastPara="1" rIns="91425" wrap="square" tIns="91425">
            <a:normAutofit fontScale="25000" lnSpcReduction="20000"/>
          </a:bodyPr>
          <a:lstStyle/>
          <a:p>
            <a:pPr indent="0" lvl="0" marL="0" rtl="0" algn="l">
              <a:spcBef>
                <a:spcPts val="1200"/>
              </a:spcBef>
              <a:spcAft>
                <a:spcPts val="0"/>
              </a:spcAft>
              <a:buClr>
                <a:schemeClr val="dk1"/>
              </a:buClr>
              <a:buSzPts val="275"/>
              <a:buFont typeface="Arial"/>
              <a:buNone/>
            </a:pPr>
            <a:r>
              <a:rPr lang="en-GB" sz="5707">
                <a:latin typeface="Times New Roman"/>
                <a:ea typeface="Times New Roman"/>
                <a:cs typeface="Times New Roman"/>
                <a:sym typeface="Times New Roman"/>
              </a:rPr>
              <a:t> •</a:t>
            </a:r>
            <a:r>
              <a:rPr lang="en-GB" sz="5707">
                <a:solidFill>
                  <a:schemeClr val="dk1"/>
                </a:solidFill>
                <a:latin typeface="Times New Roman"/>
                <a:ea typeface="Times New Roman"/>
                <a:cs typeface="Times New Roman"/>
                <a:sym typeface="Times New Roman"/>
              </a:rPr>
              <a:t> Dominant body language: Dominating others.</a:t>
            </a:r>
            <a:endParaRPr sz="5707">
              <a:solidFill>
                <a:schemeClr val="dk1"/>
              </a:solidFill>
              <a:latin typeface="Times New Roman"/>
              <a:ea typeface="Times New Roman"/>
              <a:cs typeface="Times New Roman"/>
              <a:sym typeface="Times New Roman"/>
            </a:endParaRPr>
          </a:p>
          <a:p>
            <a:pPr indent="0" lvl="0" marL="0" rtl="0" algn="l">
              <a:spcBef>
                <a:spcPts val="1200"/>
              </a:spcBef>
              <a:spcAft>
                <a:spcPts val="0"/>
              </a:spcAft>
              <a:buClr>
                <a:schemeClr val="dk1"/>
              </a:buClr>
              <a:buSzPts val="275"/>
              <a:buFont typeface="Arial"/>
              <a:buNone/>
            </a:pPr>
            <a:r>
              <a:rPr lang="en-GB" sz="5707">
                <a:solidFill>
                  <a:schemeClr val="dk1"/>
                </a:solidFill>
                <a:latin typeface="Times New Roman"/>
                <a:ea typeface="Times New Roman"/>
                <a:cs typeface="Times New Roman"/>
                <a:sym typeface="Times New Roman"/>
              </a:rPr>
              <a:t> • Emotional body language: Identifying feelings</a:t>
            </a:r>
            <a:endParaRPr sz="5707">
              <a:solidFill>
                <a:schemeClr val="dk1"/>
              </a:solidFill>
              <a:latin typeface="Times New Roman"/>
              <a:ea typeface="Times New Roman"/>
              <a:cs typeface="Times New Roman"/>
              <a:sym typeface="Times New Roman"/>
            </a:endParaRPr>
          </a:p>
          <a:p>
            <a:pPr indent="0" lvl="0" marL="0" rtl="0" algn="l">
              <a:spcBef>
                <a:spcPts val="1200"/>
              </a:spcBef>
              <a:spcAft>
                <a:spcPts val="0"/>
              </a:spcAft>
              <a:buClr>
                <a:schemeClr val="dk1"/>
              </a:buClr>
              <a:buSzPts val="275"/>
              <a:buFont typeface="Arial"/>
              <a:buNone/>
            </a:pPr>
            <a:r>
              <a:rPr lang="en-GB" sz="5707">
                <a:solidFill>
                  <a:schemeClr val="dk1"/>
                </a:solidFill>
                <a:latin typeface="Times New Roman"/>
                <a:ea typeface="Times New Roman"/>
                <a:cs typeface="Times New Roman"/>
                <a:sym typeface="Times New Roman"/>
              </a:rPr>
              <a:t> Evaluating body language: Judging and deciding about something.</a:t>
            </a:r>
            <a:endParaRPr sz="5707">
              <a:solidFill>
                <a:schemeClr val="dk1"/>
              </a:solidFill>
              <a:latin typeface="Times New Roman"/>
              <a:ea typeface="Times New Roman"/>
              <a:cs typeface="Times New Roman"/>
              <a:sym typeface="Times New Roman"/>
            </a:endParaRPr>
          </a:p>
          <a:p>
            <a:pPr indent="0" lvl="0" marL="0" rtl="0" algn="l">
              <a:spcBef>
                <a:spcPts val="1200"/>
              </a:spcBef>
              <a:spcAft>
                <a:spcPts val="0"/>
              </a:spcAft>
              <a:buClr>
                <a:schemeClr val="dk1"/>
              </a:buClr>
              <a:buSzPts val="275"/>
              <a:buFont typeface="Arial"/>
              <a:buNone/>
            </a:pPr>
            <a:r>
              <a:rPr lang="en-GB" sz="5707">
                <a:solidFill>
                  <a:schemeClr val="dk1"/>
                </a:solidFill>
                <a:latin typeface="Times New Roman"/>
                <a:ea typeface="Times New Roman"/>
                <a:cs typeface="Times New Roman"/>
                <a:sym typeface="Times New Roman"/>
              </a:rPr>
              <a:t> • Greeting body language: Meeting rituals.</a:t>
            </a:r>
            <a:endParaRPr sz="5707">
              <a:solidFill>
                <a:schemeClr val="dk1"/>
              </a:solidFill>
              <a:latin typeface="Times New Roman"/>
              <a:ea typeface="Times New Roman"/>
              <a:cs typeface="Times New Roman"/>
              <a:sym typeface="Times New Roman"/>
            </a:endParaRPr>
          </a:p>
          <a:p>
            <a:pPr indent="0" lvl="0" marL="0" rtl="0" algn="l">
              <a:spcBef>
                <a:spcPts val="1200"/>
              </a:spcBef>
              <a:spcAft>
                <a:spcPts val="0"/>
              </a:spcAft>
              <a:buClr>
                <a:schemeClr val="dk1"/>
              </a:buClr>
              <a:buSzPts val="275"/>
              <a:buFont typeface="Arial"/>
              <a:buNone/>
            </a:pPr>
            <a:r>
              <a:rPr lang="en-GB" sz="5707">
                <a:solidFill>
                  <a:schemeClr val="dk1"/>
                </a:solidFill>
                <a:latin typeface="Times New Roman"/>
                <a:ea typeface="Times New Roman"/>
                <a:cs typeface="Times New Roman"/>
                <a:sym typeface="Times New Roman"/>
              </a:rPr>
              <a:t> • Open body language: Many reasons for being open.</a:t>
            </a:r>
            <a:endParaRPr sz="5707">
              <a:solidFill>
                <a:schemeClr val="dk1"/>
              </a:solidFill>
              <a:latin typeface="Times New Roman"/>
              <a:ea typeface="Times New Roman"/>
              <a:cs typeface="Times New Roman"/>
              <a:sym typeface="Times New Roman"/>
            </a:endParaRPr>
          </a:p>
          <a:p>
            <a:pPr indent="0" lvl="0" marL="0" rtl="0" algn="l">
              <a:spcBef>
                <a:spcPts val="1200"/>
              </a:spcBef>
              <a:spcAft>
                <a:spcPts val="0"/>
              </a:spcAft>
              <a:buClr>
                <a:schemeClr val="dk1"/>
              </a:buClr>
              <a:buSzPts val="275"/>
              <a:buFont typeface="Arial"/>
              <a:buNone/>
            </a:pPr>
            <a:r>
              <a:rPr lang="en-GB" sz="5707">
                <a:solidFill>
                  <a:schemeClr val="dk1"/>
                </a:solidFill>
                <a:latin typeface="Times New Roman"/>
                <a:ea typeface="Times New Roman"/>
                <a:cs typeface="Times New Roman"/>
                <a:sym typeface="Times New Roman"/>
              </a:rPr>
              <a:t> Power body language: Demonstrating one's power.</a:t>
            </a:r>
            <a:endParaRPr sz="5707">
              <a:solidFill>
                <a:schemeClr val="dk1"/>
              </a:solidFill>
              <a:latin typeface="Times New Roman"/>
              <a:ea typeface="Times New Roman"/>
              <a:cs typeface="Times New Roman"/>
              <a:sym typeface="Times New Roman"/>
            </a:endParaRPr>
          </a:p>
          <a:p>
            <a:pPr indent="0" lvl="0" marL="0" rtl="0" algn="l">
              <a:spcBef>
                <a:spcPts val="1200"/>
              </a:spcBef>
              <a:spcAft>
                <a:spcPts val="0"/>
              </a:spcAft>
              <a:buClr>
                <a:schemeClr val="dk1"/>
              </a:buClr>
              <a:buSzPts val="275"/>
              <a:buFont typeface="Arial"/>
              <a:buNone/>
            </a:pPr>
            <a:r>
              <a:rPr lang="en-GB" sz="5707">
                <a:solidFill>
                  <a:schemeClr val="dk1"/>
                </a:solidFill>
                <a:latin typeface="Times New Roman"/>
                <a:ea typeface="Times New Roman"/>
                <a:cs typeface="Times New Roman"/>
                <a:sym typeface="Times New Roman"/>
              </a:rPr>
              <a:t> • Ready body language: Wanting to act and waiting for the trigger.</a:t>
            </a:r>
            <a:endParaRPr sz="5707">
              <a:solidFill>
                <a:schemeClr val="dk1"/>
              </a:solidFill>
              <a:latin typeface="Times New Roman"/>
              <a:ea typeface="Times New Roman"/>
              <a:cs typeface="Times New Roman"/>
              <a:sym typeface="Times New Roman"/>
            </a:endParaRPr>
          </a:p>
          <a:p>
            <a:pPr indent="0" lvl="0" marL="0" rtl="0" algn="l">
              <a:spcBef>
                <a:spcPts val="1200"/>
              </a:spcBef>
              <a:spcAft>
                <a:spcPts val="0"/>
              </a:spcAft>
              <a:buClr>
                <a:schemeClr val="dk1"/>
              </a:buClr>
              <a:buSzPts val="275"/>
              <a:buFont typeface="Arial"/>
              <a:buNone/>
            </a:pPr>
            <a:r>
              <a:rPr lang="en-GB" sz="5707">
                <a:solidFill>
                  <a:schemeClr val="dk1"/>
                </a:solidFill>
                <a:latin typeface="Times New Roman"/>
                <a:ea typeface="Times New Roman"/>
                <a:cs typeface="Times New Roman"/>
                <a:sym typeface="Times New Roman"/>
              </a:rPr>
              <a:t> • Relaxed body language: Comfortable and unstressed.</a:t>
            </a:r>
            <a:endParaRPr sz="5707">
              <a:solidFill>
                <a:schemeClr val="dk1"/>
              </a:solidFill>
              <a:latin typeface="Times New Roman"/>
              <a:ea typeface="Times New Roman"/>
              <a:cs typeface="Times New Roman"/>
              <a:sym typeface="Times New Roman"/>
            </a:endParaRPr>
          </a:p>
          <a:p>
            <a:pPr indent="0" lvl="0" marL="0" rtl="0" algn="l">
              <a:spcBef>
                <a:spcPts val="1200"/>
              </a:spcBef>
              <a:spcAft>
                <a:spcPts val="0"/>
              </a:spcAft>
              <a:buClr>
                <a:schemeClr val="dk1"/>
              </a:buClr>
              <a:buSzPts val="275"/>
              <a:buFont typeface="Arial"/>
              <a:buNone/>
            </a:pPr>
            <a:r>
              <a:rPr lang="en-GB" sz="5707">
                <a:solidFill>
                  <a:schemeClr val="dk1"/>
                </a:solidFill>
                <a:latin typeface="Times New Roman"/>
                <a:ea typeface="Times New Roman"/>
                <a:cs typeface="Times New Roman"/>
                <a:sym typeface="Times New Roman"/>
              </a:rPr>
              <a:t> • Romantic body language: Showing attraction to others.</a:t>
            </a:r>
            <a:endParaRPr sz="5707">
              <a:solidFill>
                <a:schemeClr val="dk1"/>
              </a:solidFill>
              <a:latin typeface="Times New Roman"/>
              <a:ea typeface="Times New Roman"/>
              <a:cs typeface="Times New Roman"/>
              <a:sym typeface="Times New Roman"/>
            </a:endParaRPr>
          </a:p>
          <a:p>
            <a:pPr indent="0" lvl="0" marL="0" rtl="0" algn="l">
              <a:spcBef>
                <a:spcPts val="1200"/>
              </a:spcBef>
              <a:spcAft>
                <a:spcPts val="0"/>
              </a:spcAft>
              <a:buClr>
                <a:schemeClr val="dk1"/>
              </a:buClr>
              <a:buSzPts val="275"/>
              <a:buFont typeface="Arial"/>
              <a:buNone/>
            </a:pPr>
            <a:r>
              <a:rPr lang="en-GB" sz="5707">
                <a:solidFill>
                  <a:schemeClr val="dk1"/>
                </a:solidFill>
                <a:latin typeface="Times New Roman"/>
                <a:ea typeface="Times New Roman"/>
                <a:cs typeface="Times New Roman"/>
                <a:sym typeface="Times New Roman"/>
              </a:rPr>
              <a:t> • Submissive body language: Showing you are prepared to give in.</a:t>
            </a:r>
            <a:endParaRPr sz="5707">
              <a:solidFill>
                <a:schemeClr val="dk1"/>
              </a:solidFill>
              <a:latin typeface="Times New Roman"/>
              <a:ea typeface="Times New Roman"/>
              <a:cs typeface="Times New Roman"/>
              <a:sym typeface="Times New Roman"/>
            </a:endParaRPr>
          </a:p>
          <a:p>
            <a:pPr indent="0" lvl="0" marL="0" rtl="0" algn="l">
              <a:spcBef>
                <a:spcPts val="1200"/>
              </a:spcBef>
              <a:spcAft>
                <a:spcPts val="0"/>
              </a:spcAft>
              <a:buClr>
                <a:schemeClr val="dk1"/>
              </a:buClr>
              <a:buSzPct val="78571"/>
              <a:buFont typeface="Arial"/>
              <a:buNone/>
            </a:pPr>
            <a:r>
              <a:t/>
            </a:r>
            <a:endParaRPr/>
          </a:p>
          <a:p>
            <a:pPr indent="0" lvl="0" marL="0" rtl="0" algn="l">
              <a:spcBef>
                <a:spcPts val="1200"/>
              </a:spcBef>
              <a:spcAft>
                <a:spcPts val="1200"/>
              </a:spcAft>
              <a:buNone/>
            </a:pPr>
            <a:r>
              <a:t/>
            </a:r>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5" name="Shape 75"/>
        <p:cNvGrpSpPr/>
        <p:nvPr/>
      </p:nvGrpSpPr>
      <p:grpSpPr>
        <a:xfrm>
          <a:off x="0" y="0"/>
          <a:ext cx="0" cy="0"/>
          <a:chOff x="0" y="0"/>
          <a:chExt cx="0" cy="0"/>
        </a:xfrm>
      </p:grpSpPr>
      <p:sp>
        <p:nvSpPr>
          <p:cNvPr id="76" name="Google Shape;76;p16"/>
          <p:cNvSpPr txBox="1"/>
          <p:nvPr>
            <p:ph type="title"/>
          </p:nvPr>
        </p:nvSpPr>
        <p:spPr>
          <a:xfrm>
            <a:off x="311700" y="156200"/>
            <a:ext cx="2633700" cy="4686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SzPct val="57558"/>
              <a:buNone/>
            </a:pPr>
            <a:r>
              <a:rPr b="1" lang="en-GB" sz="1720"/>
              <a:t>Uses of Body Language</a:t>
            </a:r>
            <a:r>
              <a:rPr lang="en-GB" sz="1720"/>
              <a:t> </a:t>
            </a:r>
            <a:endParaRPr sz="1720"/>
          </a:p>
        </p:txBody>
      </p:sp>
      <p:sp>
        <p:nvSpPr>
          <p:cNvPr id="77" name="Google Shape;77;p16"/>
          <p:cNvSpPr txBox="1"/>
          <p:nvPr>
            <p:ph idx="1" type="body"/>
          </p:nvPr>
        </p:nvSpPr>
        <p:spPr>
          <a:xfrm>
            <a:off x="311700" y="702900"/>
            <a:ext cx="3999900" cy="4251000"/>
          </a:xfrm>
          <a:prstGeom prst="rect">
            <a:avLst/>
          </a:prstGeom>
        </p:spPr>
        <p:txBody>
          <a:bodyPr anchorCtr="0" anchor="t" bIns="91425" lIns="91425" spcFirstLastPara="1" rIns="91425" wrap="square" tIns="91425">
            <a:noAutofit/>
          </a:bodyPr>
          <a:lstStyle/>
          <a:p>
            <a:pPr indent="0" lvl="0" marL="0" rtl="0" algn="just">
              <a:lnSpc>
                <a:spcPct val="105000"/>
              </a:lnSpc>
              <a:spcBef>
                <a:spcPts val="1200"/>
              </a:spcBef>
              <a:spcAft>
                <a:spcPts val="0"/>
              </a:spcAft>
              <a:buSzPts val="688"/>
              <a:buNone/>
            </a:pPr>
            <a:r>
              <a:rPr b="1" lang="en-GB" sz="1388">
                <a:solidFill>
                  <a:schemeClr val="dk1"/>
                </a:solidFill>
                <a:latin typeface="Times New Roman"/>
                <a:ea typeface="Times New Roman"/>
                <a:cs typeface="Times New Roman"/>
                <a:sym typeface="Times New Roman"/>
              </a:rPr>
              <a:t>Body language is particularly important in group communication because it dominates the spoken word. It is a factor in human courtship as a subconscious or subtle method or communication between persons. Body language is also used in the field of selling, insurance companies, directly selling companies and international car showrooms.</a:t>
            </a:r>
            <a:endParaRPr b="1" sz="1388">
              <a:solidFill>
                <a:schemeClr val="dk1"/>
              </a:solidFill>
              <a:latin typeface="Times New Roman"/>
              <a:ea typeface="Times New Roman"/>
              <a:cs typeface="Times New Roman"/>
              <a:sym typeface="Times New Roman"/>
            </a:endParaRPr>
          </a:p>
          <a:p>
            <a:pPr indent="0" lvl="0" marL="457200" rtl="0" algn="just">
              <a:lnSpc>
                <a:spcPct val="105000"/>
              </a:lnSpc>
              <a:spcBef>
                <a:spcPts val="1200"/>
              </a:spcBef>
              <a:spcAft>
                <a:spcPts val="0"/>
              </a:spcAft>
              <a:buSzPts val="688"/>
              <a:buNone/>
            </a:pPr>
            <a:r>
              <a:t/>
            </a:r>
            <a:endParaRPr b="1" sz="1388">
              <a:solidFill>
                <a:schemeClr val="dk1"/>
              </a:solidFill>
              <a:latin typeface="Times New Roman"/>
              <a:ea typeface="Times New Roman"/>
              <a:cs typeface="Times New Roman"/>
              <a:sym typeface="Times New Roman"/>
            </a:endParaRPr>
          </a:p>
          <a:p>
            <a:pPr indent="0" lvl="0" marL="0" rtl="0" algn="just">
              <a:lnSpc>
                <a:spcPct val="105000"/>
              </a:lnSpc>
              <a:spcBef>
                <a:spcPts val="1200"/>
              </a:spcBef>
              <a:spcAft>
                <a:spcPts val="0"/>
              </a:spcAft>
              <a:buSzPts val="688"/>
              <a:buNone/>
            </a:pPr>
            <a:r>
              <a:rPr b="1" lang="en-GB" sz="1388">
                <a:solidFill>
                  <a:schemeClr val="dk1"/>
                </a:solidFill>
                <a:latin typeface="Times New Roman"/>
                <a:ea typeface="Times New Roman"/>
                <a:cs typeface="Times New Roman"/>
                <a:sym typeface="Times New Roman"/>
              </a:rPr>
              <a:t>Body language is used to express feelings. At times one may find it difficult to express his/her feelings through words. Body language comes in handy there- for example if someone wants to express anger, more than the words, the body language speaks louder and clearer. Experts believe that more than the words, the people read the body language to form an impression.</a:t>
            </a:r>
            <a:endParaRPr b="1" sz="1388">
              <a:solidFill>
                <a:schemeClr val="dk1"/>
              </a:solidFill>
              <a:latin typeface="Times New Roman"/>
              <a:ea typeface="Times New Roman"/>
              <a:cs typeface="Times New Roman"/>
              <a:sym typeface="Times New Roman"/>
            </a:endParaRPr>
          </a:p>
          <a:p>
            <a:pPr indent="0" lvl="0" marL="0" rtl="0" algn="just">
              <a:lnSpc>
                <a:spcPct val="105000"/>
              </a:lnSpc>
              <a:spcBef>
                <a:spcPts val="1200"/>
              </a:spcBef>
              <a:spcAft>
                <a:spcPts val="0"/>
              </a:spcAft>
              <a:buSzPts val="688"/>
              <a:buNone/>
            </a:pPr>
            <a:r>
              <a:t/>
            </a:r>
            <a:endParaRPr b="1" sz="1037">
              <a:solidFill>
                <a:schemeClr val="dk1"/>
              </a:solidFill>
              <a:latin typeface="Times New Roman"/>
              <a:ea typeface="Times New Roman"/>
              <a:cs typeface="Times New Roman"/>
              <a:sym typeface="Times New Roman"/>
            </a:endParaRPr>
          </a:p>
          <a:p>
            <a:pPr indent="0" lvl="0" marL="0" rtl="0" algn="l">
              <a:lnSpc>
                <a:spcPct val="105000"/>
              </a:lnSpc>
              <a:spcBef>
                <a:spcPts val="1200"/>
              </a:spcBef>
              <a:spcAft>
                <a:spcPts val="1200"/>
              </a:spcAft>
              <a:buSzPts val="688"/>
              <a:buNone/>
            </a:pPr>
            <a:r>
              <a:t/>
            </a:r>
            <a:endParaRPr sz="875"/>
          </a:p>
        </p:txBody>
      </p:sp>
      <p:sp>
        <p:nvSpPr>
          <p:cNvPr id="78" name="Google Shape;78;p16"/>
          <p:cNvSpPr txBox="1"/>
          <p:nvPr>
            <p:ph idx="2" type="body"/>
          </p:nvPr>
        </p:nvSpPr>
        <p:spPr>
          <a:xfrm>
            <a:off x="4384800" y="100425"/>
            <a:ext cx="4447500" cy="4920300"/>
          </a:xfrm>
          <a:prstGeom prst="rect">
            <a:avLst/>
          </a:prstGeom>
        </p:spPr>
        <p:txBody>
          <a:bodyPr anchorCtr="0" anchor="t" bIns="91425" lIns="91425" spcFirstLastPara="1" rIns="91425" wrap="square" tIns="91425">
            <a:normAutofit fontScale="25000" lnSpcReduction="20000"/>
          </a:bodyPr>
          <a:lstStyle/>
          <a:p>
            <a:pPr indent="0" lvl="0" marL="0" rtl="0" algn="just">
              <a:spcBef>
                <a:spcPts val="1200"/>
              </a:spcBef>
              <a:spcAft>
                <a:spcPts val="0"/>
              </a:spcAft>
              <a:buNone/>
            </a:pPr>
            <a:r>
              <a:rPr b="1" lang="en-GB" sz="6388">
                <a:solidFill>
                  <a:schemeClr val="dk1"/>
                </a:solidFill>
                <a:latin typeface="Times New Roman"/>
                <a:ea typeface="Times New Roman"/>
                <a:cs typeface="Times New Roman"/>
                <a:sym typeface="Times New Roman"/>
              </a:rPr>
              <a:t>Body language is also useful in investigations. One may try to give false information but the body language will reveal if the words uttered are true or false.</a:t>
            </a:r>
            <a:endParaRPr b="1" sz="6388">
              <a:solidFill>
                <a:schemeClr val="dk1"/>
              </a:solidFill>
              <a:latin typeface="Times New Roman"/>
              <a:ea typeface="Times New Roman"/>
              <a:cs typeface="Times New Roman"/>
              <a:sym typeface="Times New Roman"/>
            </a:endParaRPr>
          </a:p>
          <a:p>
            <a:pPr indent="0" lvl="0" marL="0" rtl="0" algn="just">
              <a:spcBef>
                <a:spcPts val="1200"/>
              </a:spcBef>
              <a:spcAft>
                <a:spcPts val="0"/>
              </a:spcAft>
              <a:buNone/>
            </a:pPr>
            <a:r>
              <a:rPr b="1" lang="en-GB" sz="6388">
                <a:solidFill>
                  <a:schemeClr val="dk1"/>
                </a:solidFill>
                <a:latin typeface="Times New Roman"/>
                <a:ea typeface="Times New Roman"/>
                <a:cs typeface="Times New Roman"/>
                <a:sym typeface="Times New Roman"/>
              </a:rPr>
              <a:t>Body language plays a significant role in maintaining interpersonal relationship, particularly between the management and employees.</a:t>
            </a:r>
            <a:endParaRPr b="1" sz="6388">
              <a:solidFill>
                <a:schemeClr val="dk1"/>
              </a:solidFill>
              <a:latin typeface="Times New Roman"/>
              <a:ea typeface="Times New Roman"/>
              <a:cs typeface="Times New Roman"/>
              <a:sym typeface="Times New Roman"/>
            </a:endParaRPr>
          </a:p>
          <a:p>
            <a:pPr indent="0" lvl="0" marL="0" rtl="0" algn="just">
              <a:spcBef>
                <a:spcPts val="1200"/>
              </a:spcBef>
              <a:spcAft>
                <a:spcPts val="0"/>
              </a:spcAft>
              <a:buNone/>
            </a:pPr>
            <a:r>
              <a:t/>
            </a:r>
            <a:endParaRPr b="1" sz="6388">
              <a:solidFill>
                <a:schemeClr val="dk1"/>
              </a:solidFill>
              <a:latin typeface="Times New Roman"/>
              <a:ea typeface="Times New Roman"/>
              <a:cs typeface="Times New Roman"/>
              <a:sym typeface="Times New Roman"/>
            </a:endParaRPr>
          </a:p>
          <a:p>
            <a:pPr indent="0" lvl="0" marL="457200" rtl="0" algn="l">
              <a:spcBef>
                <a:spcPts val="1200"/>
              </a:spcBef>
              <a:spcAft>
                <a:spcPts val="0"/>
              </a:spcAft>
              <a:buNone/>
            </a:pPr>
            <a:r>
              <a:rPr b="1" lang="en-GB" sz="5800">
                <a:solidFill>
                  <a:schemeClr val="dk1"/>
                </a:solidFill>
                <a:latin typeface="Times New Roman"/>
                <a:ea typeface="Times New Roman"/>
                <a:cs typeface="Times New Roman"/>
                <a:sym typeface="Times New Roman"/>
              </a:rPr>
              <a:t>The body languages that will be of use in interpersonal relationships are:</a:t>
            </a:r>
            <a:endParaRPr b="1" sz="5800">
              <a:solidFill>
                <a:schemeClr val="dk1"/>
              </a:solidFill>
              <a:latin typeface="Times New Roman"/>
              <a:ea typeface="Times New Roman"/>
              <a:cs typeface="Times New Roman"/>
              <a:sym typeface="Times New Roman"/>
            </a:endParaRPr>
          </a:p>
          <a:p>
            <a:pPr indent="-320675" lvl="0" marL="457200" rtl="0" algn="l">
              <a:spcBef>
                <a:spcPts val="1200"/>
              </a:spcBef>
              <a:spcAft>
                <a:spcPts val="0"/>
              </a:spcAft>
              <a:buClr>
                <a:schemeClr val="dk1"/>
              </a:buClr>
              <a:buSzPct val="100000"/>
              <a:buFont typeface="Times New Roman"/>
              <a:buChar char="●"/>
            </a:pPr>
            <a:r>
              <a:rPr b="1" lang="en-GB" sz="5800">
                <a:solidFill>
                  <a:schemeClr val="dk1"/>
                </a:solidFill>
                <a:latin typeface="Times New Roman"/>
                <a:ea typeface="Times New Roman"/>
                <a:cs typeface="Times New Roman"/>
                <a:sym typeface="Times New Roman"/>
              </a:rPr>
              <a:t>Increased eye contact:  Helps people to like each other</a:t>
            </a:r>
            <a:endParaRPr b="1" sz="5800">
              <a:solidFill>
                <a:schemeClr val="dk1"/>
              </a:solidFill>
              <a:latin typeface="Times New Roman"/>
              <a:ea typeface="Times New Roman"/>
              <a:cs typeface="Times New Roman"/>
              <a:sym typeface="Times New Roman"/>
            </a:endParaRPr>
          </a:p>
          <a:p>
            <a:pPr indent="-320675" lvl="0" marL="457200" rtl="0" algn="l">
              <a:spcBef>
                <a:spcPts val="0"/>
              </a:spcBef>
              <a:spcAft>
                <a:spcPts val="0"/>
              </a:spcAft>
              <a:buClr>
                <a:schemeClr val="dk1"/>
              </a:buClr>
              <a:buSzPct val="100000"/>
              <a:buFont typeface="Times New Roman"/>
              <a:buChar char="●"/>
            </a:pPr>
            <a:r>
              <a:rPr b="1" lang="en-GB" sz="5800">
                <a:solidFill>
                  <a:schemeClr val="dk1"/>
                </a:solidFill>
                <a:latin typeface="Times New Roman"/>
                <a:ea typeface="Times New Roman"/>
                <a:cs typeface="Times New Roman"/>
                <a:sym typeface="Times New Roman"/>
              </a:rPr>
              <a:t>Friendly facial expression and smiles: Helps people to get motivated</a:t>
            </a:r>
            <a:endParaRPr b="1" sz="5800">
              <a:solidFill>
                <a:schemeClr val="dk1"/>
              </a:solidFill>
              <a:latin typeface="Times New Roman"/>
              <a:ea typeface="Times New Roman"/>
              <a:cs typeface="Times New Roman"/>
              <a:sym typeface="Times New Roman"/>
            </a:endParaRPr>
          </a:p>
          <a:p>
            <a:pPr indent="-320675" lvl="0" marL="457200" rtl="0" algn="l">
              <a:spcBef>
                <a:spcPts val="0"/>
              </a:spcBef>
              <a:spcAft>
                <a:spcPts val="0"/>
              </a:spcAft>
              <a:buClr>
                <a:schemeClr val="dk1"/>
              </a:buClr>
              <a:buSzPct val="100000"/>
              <a:buFont typeface="Times New Roman"/>
              <a:buChar char="●"/>
            </a:pPr>
            <a:r>
              <a:rPr b="1" lang="en-GB" sz="5800">
                <a:solidFill>
                  <a:schemeClr val="dk1"/>
                </a:solidFill>
                <a:latin typeface="Times New Roman"/>
                <a:ea typeface="Times New Roman"/>
                <a:cs typeface="Times New Roman"/>
                <a:sym typeface="Times New Roman"/>
              </a:rPr>
              <a:t>Forward lean in posture : Helps people in making situations  less formal</a:t>
            </a:r>
            <a:endParaRPr b="1" sz="5800">
              <a:solidFill>
                <a:schemeClr val="dk1"/>
              </a:solidFill>
              <a:latin typeface="Times New Roman"/>
              <a:ea typeface="Times New Roman"/>
              <a:cs typeface="Times New Roman"/>
              <a:sym typeface="Times New Roman"/>
            </a:endParaRPr>
          </a:p>
          <a:p>
            <a:pPr indent="0" lvl="0" marL="0" rtl="0" algn="l">
              <a:spcBef>
                <a:spcPts val="1200"/>
              </a:spcBef>
              <a:spcAft>
                <a:spcPts val="0"/>
              </a:spcAft>
              <a:buNone/>
            </a:pPr>
            <a:r>
              <a:t/>
            </a:r>
            <a:endParaRPr b="1">
              <a:solidFill>
                <a:schemeClr val="dk1"/>
              </a:solidFill>
              <a:latin typeface="Times New Roman"/>
              <a:ea typeface="Times New Roman"/>
              <a:cs typeface="Times New Roman"/>
              <a:sym typeface="Times New Roman"/>
            </a:endParaRPr>
          </a:p>
          <a:p>
            <a:pPr indent="0" lvl="0" marL="0" rtl="0" algn="l">
              <a:spcBef>
                <a:spcPts val="1200"/>
              </a:spcBef>
              <a:spcAft>
                <a:spcPts val="0"/>
              </a:spcAft>
              <a:buNone/>
            </a:pPr>
            <a:r>
              <a:t/>
            </a:r>
            <a:endParaRPr b="1">
              <a:solidFill>
                <a:schemeClr val="dk1"/>
              </a:solidFill>
              <a:latin typeface="Times New Roman"/>
              <a:ea typeface="Times New Roman"/>
              <a:cs typeface="Times New Roman"/>
              <a:sym typeface="Times New Roman"/>
            </a:endParaRPr>
          </a:p>
          <a:p>
            <a:pPr indent="0" lvl="0" marL="0" rtl="0" algn="l">
              <a:spcBef>
                <a:spcPts val="1200"/>
              </a:spcBef>
              <a:spcAft>
                <a:spcPts val="0"/>
              </a:spcAft>
              <a:buNone/>
            </a:pPr>
            <a:r>
              <a:t/>
            </a:r>
            <a:endParaRPr>
              <a:solidFill>
                <a:schemeClr val="dk1"/>
              </a:solidFill>
              <a:latin typeface="Times New Roman"/>
              <a:ea typeface="Times New Roman"/>
              <a:cs typeface="Times New Roman"/>
              <a:sym typeface="Times New Roman"/>
            </a:endParaRPr>
          </a:p>
          <a:p>
            <a:pPr indent="0" lvl="0" marL="0" rtl="0" algn="l">
              <a:spcBef>
                <a:spcPts val="1200"/>
              </a:spcBef>
              <a:spcAft>
                <a:spcPts val="0"/>
              </a:spcAft>
              <a:buClr>
                <a:schemeClr val="dk1"/>
              </a:buClr>
              <a:buSzPct val="78571"/>
              <a:buFont typeface="Arial"/>
              <a:buNone/>
            </a:pPr>
            <a:r>
              <a:t/>
            </a:r>
            <a:endParaRPr>
              <a:solidFill>
                <a:schemeClr val="dk1"/>
              </a:solidFill>
              <a:latin typeface="Times New Roman"/>
              <a:ea typeface="Times New Roman"/>
              <a:cs typeface="Times New Roman"/>
              <a:sym typeface="Times New Roman"/>
            </a:endParaRPr>
          </a:p>
          <a:p>
            <a:pPr indent="0" lvl="0" marL="0" rtl="0" algn="l">
              <a:spcBef>
                <a:spcPts val="1200"/>
              </a:spcBef>
              <a:spcAft>
                <a:spcPts val="1200"/>
              </a:spcAft>
              <a:buNone/>
            </a:pPr>
            <a:r>
              <a:t/>
            </a:r>
            <a:endParaRPr>
              <a:latin typeface="Times New Roman"/>
              <a:ea typeface="Times New Roman"/>
              <a:cs typeface="Times New Roman"/>
              <a:sym typeface="Times New Roman"/>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2" name="Shape 82"/>
        <p:cNvGrpSpPr/>
        <p:nvPr/>
      </p:nvGrpSpPr>
      <p:grpSpPr>
        <a:xfrm>
          <a:off x="0" y="0"/>
          <a:ext cx="0" cy="0"/>
          <a:chOff x="0" y="0"/>
          <a:chExt cx="0" cy="0"/>
        </a:xfrm>
      </p:grpSpPr>
      <p:sp>
        <p:nvSpPr>
          <p:cNvPr id="83" name="Google Shape;83;p17"/>
          <p:cNvSpPr txBox="1"/>
          <p:nvPr>
            <p:ph type="title"/>
          </p:nvPr>
        </p:nvSpPr>
        <p:spPr>
          <a:xfrm>
            <a:off x="311700" y="156200"/>
            <a:ext cx="435900" cy="245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SzPts val="990"/>
              <a:buNone/>
            </a:pPr>
            <a:r>
              <a:t/>
            </a:r>
            <a:endParaRPr sz="388"/>
          </a:p>
        </p:txBody>
      </p:sp>
      <p:sp>
        <p:nvSpPr>
          <p:cNvPr id="84" name="Google Shape;84;p17"/>
          <p:cNvSpPr txBox="1"/>
          <p:nvPr>
            <p:ph idx="1" type="body"/>
          </p:nvPr>
        </p:nvSpPr>
        <p:spPr>
          <a:xfrm>
            <a:off x="311700" y="156200"/>
            <a:ext cx="3999900" cy="4797600"/>
          </a:xfrm>
          <a:prstGeom prst="rect">
            <a:avLst/>
          </a:prstGeom>
        </p:spPr>
        <p:txBody>
          <a:bodyPr anchorCtr="0" anchor="t" bIns="91425" lIns="91425" spcFirstLastPara="1" rIns="91425" wrap="square" tIns="91425">
            <a:normAutofit/>
          </a:bodyPr>
          <a:lstStyle/>
          <a:p>
            <a:pPr indent="0" lvl="0" marL="0" rtl="0" algn="l">
              <a:spcBef>
                <a:spcPts val="1200"/>
              </a:spcBef>
              <a:spcAft>
                <a:spcPts val="0"/>
              </a:spcAft>
              <a:buClr>
                <a:schemeClr val="dk1"/>
              </a:buClr>
              <a:buSzPts val="1100"/>
              <a:buFont typeface="Arial"/>
              <a:buNone/>
            </a:pPr>
            <a:r>
              <a:rPr b="1" lang="en-GB">
                <a:solidFill>
                  <a:schemeClr val="dk1"/>
                </a:solidFill>
              </a:rPr>
              <a:t>Body language in building industrial relations</a:t>
            </a:r>
            <a:endParaRPr b="1">
              <a:solidFill>
                <a:schemeClr val="dk1"/>
              </a:solidFill>
            </a:endParaRPr>
          </a:p>
          <a:p>
            <a:pPr indent="0" lvl="0" marL="0" rtl="0" algn="l">
              <a:spcBef>
                <a:spcPts val="1200"/>
              </a:spcBef>
              <a:spcAft>
                <a:spcPts val="0"/>
              </a:spcAft>
              <a:buClr>
                <a:schemeClr val="dk1"/>
              </a:buClr>
              <a:buSzPts val="1100"/>
              <a:buFont typeface="Arial"/>
              <a:buNone/>
            </a:pPr>
            <a:r>
              <a:rPr lang="en-GB" sz="1300">
                <a:solidFill>
                  <a:schemeClr val="dk1"/>
                </a:solidFill>
              </a:rPr>
              <a:t>Body language has a greater role to play in building industrial relations. It helps in</a:t>
            </a:r>
            <a:endParaRPr sz="1300">
              <a:solidFill>
                <a:schemeClr val="dk1"/>
              </a:solidFill>
            </a:endParaRPr>
          </a:p>
          <a:p>
            <a:pPr indent="0" lvl="0" marL="0" rtl="0" algn="l">
              <a:spcBef>
                <a:spcPts val="1200"/>
              </a:spcBef>
              <a:spcAft>
                <a:spcPts val="0"/>
              </a:spcAft>
              <a:buClr>
                <a:schemeClr val="dk1"/>
              </a:buClr>
              <a:buSzPts val="1100"/>
              <a:buFont typeface="Arial"/>
              <a:buNone/>
            </a:pPr>
            <a:r>
              <a:rPr lang="en-GB" sz="1300">
                <a:solidFill>
                  <a:schemeClr val="dk1"/>
                </a:solidFill>
              </a:rPr>
              <a:t> Motivating others</a:t>
            </a:r>
            <a:endParaRPr sz="1300">
              <a:solidFill>
                <a:schemeClr val="dk1"/>
              </a:solidFill>
            </a:endParaRPr>
          </a:p>
          <a:p>
            <a:pPr indent="0" lvl="0" marL="0" rtl="0" algn="l">
              <a:spcBef>
                <a:spcPts val="1200"/>
              </a:spcBef>
              <a:spcAft>
                <a:spcPts val="0"/>
              </a:spcAft>
              <a:buClr>
                <a:schemeClr val="dk1"/>
              </a:buClr>
              <a:buSzPts val="1100"/>
              <a:buFont typeface="Arial"/>
              <a:buNone/>
            </a:pPr>
            <a:r>
              <a:rPr lang="en-GB" sz="1300">
                <a:solidFill>
                  <a:schemeClr val="dk1"/>
                </a:solidFill>
              </a:rPr>
              <a:t> Team building</a:t>
            </a:r>
            <a:endParaRPr sz="1300">
              <a:solidFill>
                <a:schemeClr val="dk1"/>
              </a:solidFill>
            </a:endParaRPr>
          </a:p>
          <a:p>
            <a:pPr indent="0" lvl="0" marL="0" rtl="0" algn="l">
              <a:spcBef>
                <a:spcPts val="1200"/>
              </a:spcBef>
              <a:spcAft>
                <a:spcPts val="0"/>
              </a:spcAft>
              <a:buClr>
                <a:schemeClr val="dk1"/>
              </a:buClr>
              <a:buSzPts val="1100"/>
              <a:buFont typeface="Arial"/>
              <a:buNone/>
            </a:pPr>
            <a:r>
              <a:rPr lang="en-GB" sz="1300">
                <a:solidFill>
                  <a:schemeClr val="dk1"/>
                </a:solidFill>
              </a:rPr>
              <a:t> Negotiating styles</a:t>
            </a:r>
            <a:endParaRPr sz="1300">
              <a:solidFill>
                <a:schemeClr val="dk1"/>
              </a:solidFill>
            </a:endParaRPr>
          </a:p>
          <a:p>
            <a:pPr indent="0" lvl="0" marL="0" rtl="0" algn="l">
              <a:spcBef>
                <a:spcPts val="1200"/>
              </a:spcBef>
              <a:spcAft>
                <a:spcPts val="1200"/>
              </a:spcAft>
              <a:buNone/>
            </a:pPr>
            <a:r>
              <a:t/>
            </a:r>
            <a:endParaRPr/>
          </a:p>
        </p:txBody>
      </p:sp>
      <p:sp>
        <p:nvSpPr>
          <p:cNvPr id="85" name="Google Shape;85;p17"/>
          <p:cNvSpPr txBox="1"/>
          <p:nvPr>
            <p:ph idx="2" type="body"/>
          </p:nvPr>
        </p:nvSpPr>
        <p:spPr>
          <a:xfrm>
            <a:off x="4832400" y="156200"/>
            <a:ext cx="3999900" cy="44127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b="1" lang="en-GB">
                <a:solidFill>
                  <a:schemeClr val="dk1"/>
                </a:solidFill>
                <a:highlight>
                  <a:srgbClr val="F4CCCC"/>
                </a:highlight>
              </a:rPr>
              <a:t>Reasons to study body language :</a:t>
            </a:r>
            <a:endParaRPr b="1">
              <a:solidFill>
                <a:schemeClr val="dk1"/>
              </a:solidFill>
              <a:highlight>
                <a:srgbClr val="F4CCCC"/>
              </a:highlight>
            </a:endParaRPr>
          </a:p>
          <a:p>
            <a:pPr indent="0" lvl="0" marL="0" rtl="0" algn="l">
              <a:spcBef>
                <a:spcPts val="1200"/>
              </a:spcBef>
              <a:spcAft>
                <a:spcPts val="0"/>
              </a:spcAft>
              <a:buClr>
                <a:schemeClr val="dk1"/>
              </a:buClr>
              <a:buSzPts val="1100"/>
              <a:buFont typeface="Arial"/>
              <a:buNone/>
            </a:pPr>
            <a:r>
              <a:rPr lang="en-GB" sz="1100">
                <a:solidFill>
                  <a:schemeClr val="dk1"/>
                </a:solidFill>
                <a:highlight>
                  <a:srgbClr val="F4CCCC"/>
                </a:highlight>
              </a:rPr>
              <a:t>• </a:t>
            </a:r>
            <a:r>
              <a:rPr lang="en-GB">
                <a:solidFill>
                  <a:schemeClr val="dk1"/>
                </a:solidFill>
                <a:highlight>
                  <a:srgbClr val="F4CCCC"/>
                </a:highlight>
              </a:rPr>
              <a:t>Body language increases your attractiveness               • Body language reveals your emotions</a:t>
            </a:r>
            <a:endParaRPr>
              <a:solidFill>
                <a:schemeClr val="dk1"/>
              </a:solidFill>
              <a:highlight>
                <a:srgbClr val="F4CCCC"/>
              </a:highlight>
            </a:endParaRPr>
          </a:p>
          <a:p>
            <a:pPr indent="0" lvl="0" marL="0" rtl="0" algn="l">
              <a:spcBef>
                <a:spcPts val="1200"/>
              </a:spcBef>
              <a:spcAft>
                <a:spcPts val="0"/>
              </a:spcAft>
              <a:buClr>
                <a:schemeClr val="dk1"/>
              </a:buClr>
              <a:buSzPts val="1100"/>
              <a:buFont typeface="Arial"/>
              <a:buNone/>
            </a:pPr>
            <a:r>
              <a:rPr lang="en-GB">
                <a:solidFill>
                  <a:schemeClr val="dk1"/>
                </a:solidFill>
                <a:highlight>
                  <a:srgbClr val="F4CCCC"/>
                </a:highlight>
              </a:rPr>
              <a:t> • Body language reduces confusing words / messages</a:t>
            </a:r>
            <a:endParaRPr>
              <a:solidFill>
                <a:schemeClr val="dk1"/>
              </a:solidFill>
              <a:highlight>
                <a:srgbClr val="F4CCCC"/>
              </a:highlight>
            </a:endParaRPr>
          </a:p>
          <a:p>
            <a:pPr indent="0" lvl="0" marL="0" rtl="0" algn="l">
              <a:spcBef>
                <a:spcPts val="1200"/>
              </a:spcBef>
              <a:spcAft>
                <a:spcPts val="0"/>
              </a:spcAft>
              <a:buClr>
                <a:schemeClr val="dk1"/>
              </a:buClr>
              <a:buSzPts val="1100"/>
              <a:buFont typeface="Arial"/>
              <a:buNone/>
            </a:pPr>
            <a:r>
              <a:rPr lang="en-GB">
                <a:solidFill>
                  <a:schemeClr val="dk1"/>
                </a:solidFill>
                <a:highlight>
                  <a:srgbClr val="F4CCCC"/>
                </a:highlight>
              </a:rPr>
              <a:t> • Body language improves your communication skills</a:t>
            </a:r>
            <a:endParaRPr>
              <a:solidFill>
                <a:schemeClr val="dk1"/>
              </a:solidFill>
              <a:highlight>
                <a:srgbClr val="F4CCCC"/>
              </a:highlight>
            </a:endParaRPr>
          </a:p>
          <a:p>
            <a:pPr indent="0" lvl="0" marL="0" rtl="0" algn="l">
              <a:spcBef>
                <a:spcPts val="1200"/>
              </a:spcBef>
              <a:spcAft>
                <a:spcPts val="0"/>
              </a:spcAft>
              <a:buClr>
                <a:schemeClr val="dk1"/>
              </a:buClr>
              <a:buSzPts val="1100"/>
              <a:buFont typeface="Arial"/>
              <a:buNone/>
            </a:pPr>
            <a:r>
              <a:rPr lang="en-GB">
                <a:solidFill>
                  <a:schemeClr val="dk1"/>
                </a:solidFill>
                <a:highlight>
                  <a:srgbClr val="F4CCCC"/>
                </a:highlight>
              </a:rPr>
              <a:t> • Body language gives you better first impressions</a:t>
            </a:r>
            <a:endParaRPr>
              <a:solidFill>
                <a:schemeClr val="dk1"/>
              </a:solidFill>
              <a:highlight>
                <a:srgbClr val="F4CCCC"/>
              </a:highlight>
            </a:endParaRPr>
          </a:p>
          <a:p>
            <a:pPr indent="0" lvl="0" marL="0" rtl="0" algn="l">
              <a:spcBef>
                <a:spcPts val="1200"/>
              </a:spcBef>
              <a:spcAft>
                <a:spcPts val="1200"/>
              </a:spcAft>
              <a:buNone/>
            </a:pPr>
            <a:r>
              <a:t/>
            </a:r>
            <a:endParaRPr sz="1700">
              <a:solidFill>
                <a:schemeClr val="dk1"/>
              </a:solidFill>
              <a:highlight>
                <a:srgbClr val="F4CCCC"/>
              </a:highlight>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9" name="Shape 89"/>
        <p:cNvGrpSpPr/>
        <p:nvPr/>
      </p:nvGrpSpPr>
      <p:grpSpPr>
        <a:xfrm>
          <a:off x="0" y="0"/>
          <a:ext cx="0" cy="0"/>
          <a:chOff x="0" y="0"/>
          <a:chExt cx="0" cy="0"/>
        </a:xfrm>
      </p:grpSpPr>
      <p:sp>
        <p:nvSpPr>
          <p:cNvPr id="90" name="Google Shape;90;p18"/>
          <p:cNvSpPr txBox="1"/>
          <p:nvPr>
            <p:ph type="title"/>
          </p:nvPr>
        </p:nvSpPr>
        <p:spPr>
          <a:xfrm>
            <a:off x="311700" y="111575"/>
            <a:ext cx="2712000" cy="3792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SzPct val="65131"/>
              <a:buNone/>
            </a:pPr>
            <a:r>
              <a:rPr b="1" lang="en-GB" sz="1520">
                <a:latin typeface="Times New Roman"/>
                <a:ea typeface="Times New Roman"/>
                <a:cs typeface="Times New Roman"/>
                <a:sym typeface="Times New Roman"/>
              </a:rPr>
              <a:t>Improving Your Body Language </a:t>
            </a:r>
            <a:endParaRPr b="1" sz="1520">
              <a:latin typeface="Times New Roman"/>
              <a:ea typeface="Times New Roman"/>
              <a:cs typeface="Times New Roman"/>
              <a:sym typeface="Times New Roman"/>
            </a:endParaRPr>
          </a:p>
        </p:txBody>
      </p:sp>
      <p:sp>
        <p:nvSpPr>
          <p:cNvPr id="91" name="Google Shape;91;p18"/>
          <p:cNvSpPr txBox="1"/>
          <p:nvPr>
            <p:ph idx="1" type="body"/>
          </p:nvPr>
        </p:nvSpPr>
        <p:spPr>
          <a:xfrm>
            <a:off x="311700" y="490775"/>
            <a:ext cx="3999900" cy="4418400"/>
          </a:xfrm>
          <a:prstGeom prst="rect">
            <a:avLst/>
          </a:prstGeom>
        </p:spPr>
        <p:txBody>
          <a:bodyPr anchorCtr="0" anchor="t" bIns="91425" lIns="91425" spcFirstLastPara="1" rIns="91425" wrap="square" tIns="91425">
            <a:normAutofit/>
          </a:bodyPr>
          <a:lstStyle/>
          <a:p>
            <a:pPr indent="-317500" lvl="0" marL="457200" rtl="0" algn="l">
              <a:lnSpc>
                <a:spcPct val="150000"/>
              </a:lnSpc>
              <a:spcBef>
                <a:spcPts val="1200"/>
              </a:spcBef>
              <a:spcAft>
                <a:spcPts val="0"/>
              </a:spcAft>
              <a:buClr>
                <a:schemeClr val="dk1"/>
              </a:buClr>
              <a:buSzPts val="1400"/>
              <a:buFont typeface="Times New Roman"/>
              <a:buChar char="●"/>
            </a:pPr>
            <a:r>
              <a:rPr b="1" lang="en-GB">
                <a:solidFill>
                  <a:schemeClr val="dk1"/>
                </a:solidFill>
                <a:highlight>
                  <a:srgbClr val="F4CCCC"/>
                </a:highlight>
                <a:latin typeface="Times New Roman"/>
                <a:ea typeface="Times New Roman"/>
                <a:cs typeface="Times New Roman"/>
                <a:sym typeface="Times New Roman"/>
              </a:rPr>
              <a:t>Keep your arms and legs open</a:t>
            </a:r>
            <a:endParaRPr b="1">
              <a:solidFill>
                <a:schemeClr val="dk1"/>
              </a:solidFill>
              <a:highlight>
                <a:srgbClr val="F4CCCC"/>
              </a:highlight>
              <a:latin typeface="Times New Roman"/>
              <a:ea typeface="Times New Roman"/>
              <a:cs typeface="Times New Roman"/>
              <a:sym typeface="Times New Roman"/>
            </a:endParaRPr>
          </a:p>
          <a:p>
            <a:pPr indent="-317500" lvl="0" marL="457200" rtl="0" algn="l">
              <a:lnSpc>
                <a:spcPct val="150000"/>
              </a:lnSpc>
              <a:spcBef>
                <a:spcPts val="0"/>
              </a:spcBef>
              <a:spcAft>
                <a:spcPts val="0"/>
              </a:spcAft>
              <a:buClr>
                <a:schemeClr val="dk1"/>
              </a:buClr>
              <a:buSzPts val="1400"/>
              <a:buFont typeface="Times New Roman"/>
              <a:buChar char="●"/>
            </a:pPr>
            <a:r>
              <a:rPr b="1" lang="en-GB">
                <a:solidFill>
                  <a:schemeClr val="dk1"/>
                </a:solidFill>
                <a:highlight>
                  <a:srgbClr val="F4CCCC"/>
                </a:highlight>
                <a:latin typeface="Times New Roman"/>
                <a:ea typeface="Times New Roman"/>
                <a:cs typeface="Times New Roman"/>
                <a:sym typeface="Times New Roman"/>
              </a:rPr>
              <a:t>Develop eye contact, but don't stare</a:t>
            </a:r>
            <a:endParaRPr b="1">
              <a:solidFill>
                <a:schemeClr val="dk1"/>
              </a:solidFill>
              <a:highlight>
                <a:srgbClr val="F4CCCC"/>
              </a:highlight>
              <a:latin typeface="Times New Roman"/>
              <a:ea typeface="Times New Roman"/>
              <a:cs typeface="Times New Roman"/>
              <a:sym typeface="Times New Roman"/>
            </a:endParaRPr>
          </a:p>
          <a:p>
            <a:pPr indent="-317500" lvl="0" marL="457200" rtl="0" algn="l">
              <a:lnSpc>
                <a:spcPct val="150000"/>
              </a:lnSpc>
              <a:spcBef>
                <a:spcPts val="0"/>
              </a:spcBef>
              <a:spcAft>
                <a:spcPts val="0"/>
              </a:spcAft>
              <a:buClr>
                <a:schemeClr val="dk1"/>
              </a:buClr>
              <a:buSzPts val="1400"/>
              <a:buFont typeface="Times New Roman"/>
              <a:buChar char="●"/>
            </a:pPr>
            <a:r>
              <a:rPr b="1" lang="en-GB">
                <a:solidFill>
                  <a:schemeClr val="dk1"/>
                </a:solidFill>
                <a:highlight>
                  <a:srgbClr val="F4CCCC"/>
                </a:highlight>
                <a:latin typeface="Times New Roman"/>
                <a:ea typeface="Times New Roman"/>
                <a:cs typeface="Times New Roman"/>
                <a:sym typeface="Times New Roman"/>
              </a:rPr>
              <a:t>Relax your shoulders</a:t>
            </a:r>
            <a:endParaRPr b="1">
              <a:solidFill>
                <a:schemeClr val="dk1"/>
              </a:solidFill>
              <a:highlight>
                <a:srgbClr val="F4CCCC"/>
              </a:highlight>
              <a:latin typeface="Times New Roman"/>
              <a:ea typeface="Times New Roman"/>
              <a:cs typeface="Times New Roman"/>
              <a:sym typeface="Times New Roman"/>
            </a:endParaRPr>
          </a:p>
          <a:p>
            <a:pPr indent="-317500" lvl="0" marL="457200" rtl="0" algn="l">
              <a:lnSpc>
                <a:spcPct val="150000"/>
              </a:lnSpc>
              <a:spcBef>
                <a:spcPts val="0"/>
              </a:spcBef>
              <a:spcAft>
                <a:spcPts val="0"/>
              </a:spcAft>
              <a:buClr>
                <a:schemeClr val="dk1"/>
              </a:buClr>
              <a:buSzPts val="1400"/>
              <a:buFont typeface="Times New Roman"/>
              <a:buChar char="●"/>
            </a:pPr>
            <a:r>
              <a:rPr b="1" lang="en-GB">
                <a:solidFill>
                  <a:schemeClr val="dk1"/>
                </a:solidFill>
                <a:highlight>
                  <a:srgbClr val="F4CCCC"/>
                </a:highlight>
                <a:latin typeface="Times New Roman"/>
                <a:ea typeface="Times New Roman"/>
                <a:cs typeface="Times New Roman"/>
                <a:sym typeface="Times New Roman"/>
              </a:rPr>
              <a:t>Nod when they are talking</a:t>
            </a:r>
            <a:endParaRPr b="1">
              <a:solidFill>
                <a:schemeClr val="dk1"/>
              </a:solidFill>
              <a:highlight>
                <a:srgbClr val="F4CCCC"/>
              </a:highlight>
              <a:latin typeface="Times New Roman"/>
              <a:ea typeface="Times New Roman"/>
              <a:cs typeface="Times New Roman"/>
              <a:sym typeface="Times New Roman"/>
            </a:endParaRPr>
          </a:p>
          <a:p>
            <a:pPr indent="-317500" lvl="0" marL="457200" rtl="0" algn="l">
              <a:lnSpc>
                <a:spcPct val="150000"/>
              </a:lnSpc>
              <a:spcBef>
                <a:spcPts val="0"/>
              </a:spcBef>
              <a:spcAft>
                <a:spcPts val="0"/>
              </a:spcAft>
              <a:buClr>
                <a:schemeClr val="dk1"/>
              </a:buClr>
              <a:buSzPts val="1400"/>
              <a:buFont typeface="Times New Roman"/>
              <a:buChar char="●"/>
            </a:pPr>
            <a:r>
              <a:rPr b="1" lang="en-GB">
                <a:solidFill>
                  <a:schemeClr val="dk1"/>
                </a:solidFill>
                <a:highlight>
                  <a:srgbClr val="F4CCCC"/>
                </a:highlight>
                <a:latin typeface="Times New Roman"/>
                <a:ea typeface="Times New Roman"/>
                <a:cs typeface="Times New Roman"/>
                <a:sym typeface="Times New Roman"/>
              </a:rPr>
              <a:t>Sit up straight </a:t>
            </a:r>
            <a:endParaRPr b="1">
              <a:solidFill>
                <a:schemeClr val="dk1"/>
              </a:solidFill>
              <a:highlight>
                <a:srgbClr val="F4CCCC"/>
              </a:highlight>
              <a:latin typeface="Times New Roman"/>
              <a:ea typeface="Times New Roman"/>
              <a:cs typeface="Times New Roman"/>
              <a:sym typeface="Times New Roman"/>
            </a:endParaRPr>
          </a:p>
          <a:p>
            <a:pPr indent="-317500" lvl="0" marL="457200" rtl="0" algn="l">
              <a:lnSpc>
                <a:spcPct val="150000"/>
              </a:lnSpc>
              <a:spcBef>
                <a:spcPts val="0"/>
              </a:spcBef>
              <a:spcAft>
                <a:spcPts val="0"/>
              </a:spcAft>
              <a:buClr>
                <a:schemeClr val="dk1"/>
              </a:buClr>
              <a:buSzPts val="1400"/>
              <a:buFont typeface="Times New Roman"/>
              <a:buChar char="●"/>
            </a:pPr>
            <a:r>
              <a:rPr b="1" lang="en-GB">
                <a:solidFill>
                  <a:schemeClr val="dk1"/>
                </a:solidFill>
                <a:highlight>
                  <a:srgbClr val="F4CCCC"/>
                </a:highlight>
                <a:latin typeface="Times New Roman"/>
                <a:ea typeface="Times New Roman"/>
                <a:cs typeface="Times New Roman"/>
                <a:sym typeface="Times New Roman"/>
              </a:rPr>
              <a:t>Lean but not too much</a:t>
            </a:r>
            <a:endParaRPr b="1">
              <a:solidFill>
                <a:schemeClr val="dk1"/>
              </a:solidFill>
              <a:highlight>
                <a:srgbClr val="F4CCCC"/>
              </a:highlight>
              <a:latin typeface="Times New Roman"/>
              <a:ea typeface="Times New Roman"/>
              <a:cs typeface="Times New Roman"/>
              <a:sym typeface="Times New Roman"/>
            </a:endParaRPr>
          </a:p>
          <a:p>
            <a:pPr indent="-317500" lvl="0" marL="457200" rtl="0" algn="l">
              <a:lnSpc>
                <a:spcPct val="150000"/>
              </a:lnSpc>
              <a:spcBef>
                <a:spcPts val="0"/>
              </a:spcBef>
              <a:spcAft>
                <a:spcPts val="0"/>
              </a:spcAft>
              <a:buClr>
                <a:schemeClr val="dk1"/>
              </a:buClr>
              <a:buSzPts val="1400"/>
              <a:buFont typeface="Times New Roman"/>
              <a:buChar char="●"/>
            </a:pPr>
            <a:r>
              <a:rPr b="1" lang="en-GB">
                <a:solidFill>
                  <a:schemeClr val="dk1"/>
                </a:solidFill>
                <a:highlight>
                  <a:srgbClr val="F4CCCC"/>
                </a:highlight>
                <a:latin typeface="Times New Roman"/>
                <a:ea typeface="Times New Roman"/>
                <a:cs typeface="Times New Roman"/>
                <a:sym typeface="Times New Roman"/>
              </a:rPr>
              <a:t>Smile and laugh</a:t>
            </a:r>
            <a:endParaRPr b="1">
              <a:solidFill>
                <a:schemeClr val="dk1"/>
              </a:solidFill>
              <a:highlight>
                <a:srgbClr val="F4CCCC"/>
              </a:highlight>
              <a:latin typeface="Times New Roman"/>
              <a:ea typeface="Times New Roman"/>
              <a:cs typeface="Times New Roman"/>
              <a:sym typeface="Times New Roman"/>
            </a:endParaRPr>
          </a:p>
          <a:p>
            <a:pPr indent="-317500" lvl="0" marL="457200" rtl="0" algn="l">
              <a:lnSpc>
                <a:spcPct val="150000"/>
              </a:lnSpc>
              <a:spcBef>
                <a:spcPts val="0"/>
              </a:spcBef>
              <a:spcAft>
                <a:spcPts val="0"/>
              </a:spcAft>
              <a:buClr>
                <a:schemeClr val="dk1"/>
              </a:buClr>
              <a:buSzPts val="1400"/>
              <a:buFont typeface="Times New Roman"/>
              <a:buChar char="●"/>
            </a:pPr>
            <a:r>
              <a:rPr b="1" lang="en-GB">
                <a:solidFill>
                  <a:schemeClr val="dk1"/>
                </a:solidFill>
                <a:highlight>
                  <a:srgbClr val="F4CCCC"/>
                </a:highlight>
                <a:latin typeface="Times New Roman"/>
                <a:ea typeface="Times New Roman"/>
                <a:cs typeface="Times New Roman"/>
                <a:sym typeface="Times New Roman"/>
              </a:rPr>
              <a:t>Keep your head up</a:t>
            </a:r>
            <a:endParaRPr b="1">
              <a:solidFill>
                <a:schemeClr val="dk1"/>
              </a:solidFill>
              <a:highlight>
                <a:srgbClr val="F4CCCC"/>
              </a:highlight>
              <a:latin typeface="Times New Roman"/>
              <a:ea typeface="Times New Roman"/>
              <a:cs typeface="Times New Roman"/>
              <a:sym typeface="Times New Roman"/>
            </a:endParaRPr>
          </a:p>
          <a:p>
            <a:pPr indent="-317500" lvl="0" marL="457200" rtl="0" algn="l">
              <a:lnSpc>
                <a:spcPct val="150000"/>
              </a:lnSpc>
              <a:spcBef>
                <a:spcPts val="0"/>
              </a:spcBef>
              <a:spcAft>
                <a:spcPts val="0"/>
              </a:spcAft>
              <a:buClr>
                <a:schemeClr val="dk1"/>
              </a:buClr>
              <a:buSzPts val="1400"/>
              <a:buFont typeface="Times New Roman"/>
              <a:buChar char="●"/>
            </a:pPr>
            <a:r>
              <a:rPr b="1" lang="en-GB">
                <a:solidFill>
                  <a:schemeClr val="dk1"/>
                </a:solidFill>
                <a:highlight>
                  <a:srgbClr val="F4CCCC"/>
                </a:highlight>
                <a:latin typeface="Times New Roman"/>
                <a:ea typeface="Times New Roman"/>
                <a:cs typeface="Times New Roman"/>
                <a:sym typeface="Times New Roman"/>
              </a:rPr>
              <a:t>Use your hands confidently</a:t>
            </a:r>
            <a:endParaRPr b="1">
              <a:solidFill>
                <a:schemeClr val="dk1"/>
              </a:solidFill>
              <a:highlight>
                <a:srgbClr val="F4CCCC"/>
              </a:highlight>
              <a:latin typeface="Times New Roman"/>
              <a:ea typeface="Times New Roman"/>
              <a:cs typeface="Times New Roman"/>
              <a:sym typeface="Times New Roman"/>
            </a:endParaRPr>
          </a:p>
          <a:p>
            <a:pPr indent="-317500" lvl="0" marL="457200" rtl="0" algn="l">
              <a:lnSpc>
                <a:spcPct val="150000"/>
              </a:lnSpc>
              <a:spcBef>
                <a:spcPts val="0"/>
              </a:spcBef>
              <a:spcAft>
                <a:spcPts val="0"/>
              </a:spcAft>
              <a:buClr>
                <a:schemeClr val="dk1"/>
              </a:buClr>
              <a:buSzPts val="1400"/>
              <a:buFont typeface="Times New Roman"/>
              <a:buChar char="●"/>
            </a:pPr>
            <a:r>
              <a:rPr b="1" lang="en-GB">
                <a:solidFill>
                  <a:schemeClr val="dk1"/>
                </a:solidFill>
                <a:highlight>
                  <a:srgbClr val="F4CCCC"/>
                </a:highlight>
                <a:latin typeface="Times New Roman"/>
                <a:ea typeface="Times New Roman"/>
                <a:cs typeface="Times New Roman"/>
                <a:sym typeface="Times New Roman"/>
              </a:rPr>
              <a:t>Keep a positive attitud</a:t>
            </a:r>
            <a:r>
              <a:rPr b="1" lang="en-GB">
                <a:solidFill>
                  <a:schemeClr val="dk1"/>
                </a:solidFill>
                <a:latin typeface="Times New Roman"/>
                <a:ea typeface="Times New Roman"/>
                <a:cs typeface="Times New Roman"/>
                <a:sym typeface="Times New Roman"/>
              </a:rPr>
              <a:t>e</a:t>
            </a:r>
            <a:endParaRPr b="1">
              <a:solidFill>
                <a:schemeClr val="dk1"/>
              </a:solidFill>
              <a:latin typeface="Times New Roman"/>
              <a:ea typeface="Times New Roman"/>
              <a:cs typeface="Times New Roman"/>
              <a:sym typeface="Times New Roman"/>
            </a:endParaRPr>
          </a:p>
          <a:p>
            <a:pPr indent="0" lvl="0" marL="457200" rtl="0" algn="l">
              <a:lnSpc>
                <a:spcPct val="150000"/>
              </a:lnSpc>
              <a:spcBef>
                <a:spcPts val="1200"/>
              </a:spcBef>
              <a:spcAft>
                <a:spcPts val="1200"/>
              </a:spcAft>
              <a:buNone/>
            </a:pPr>
            <a:r>
              <a:t/>
            </a:r>
            <a:endParaRPr/>
          </a:p>
        </p:txBody>
      </p:sp>
      <p:sp>
        <p:nvSpPr>
          <p:cNvPr id="92" name="Google Shape;92;p18"/>
          <p:cNvSpPr txBox="1"/>
          <p:nvPr>
            <p:ph idx="2" type="body"/>
          </p:nvPr>
        </p:nvSpPr>
        <p:spPr>
          <a:xfrm>
            <a:off x="4686050" y="368200"/>
            <a:ext cx="4146300" cy="4200600"/>
          </a:xfrm>
          <a:prstGeom prst="rect">
            <a:avLst/>
          </a:prstGeom>
        </p:spPr>
        <p:txBody>
          <a:bodyPr anchorCtr="0" anchor="t" bIns="91425" lIns="91425" spcFirstLastPara="1" rIns="91425" wrap="square" tIns="91425">
            <a:normAutofit/>
          </a:bodyPr>
          <a:lstStyle/>
          <a:p>
            <a:pPr indent="0" lvl="0" marL="0" rtl="0" algn="l">
              <a:spcBef>
                <a:spcPts val="0"/>
              </a:spcBef>
              <a:spcAft>
                <a:spcPts val="1200"/>
              </a:spcAft>
              <a:buNone/>
            </a:pPr>
            <a:r>
              <a:t/>
            </a:r>
            <a:endParaRPr b="1" sz="1500">
              <a:solidFill>
                <a:schemeClr val="dk1"/>
              </a:solidFill>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6" name="Shape 96"/>
        <p:cNvGrpSpPr/>
        <p:nvPr/>
      </p:nvGrpSpPr>
      <p:grpSpPr>
        <a:xfrm>
          <a:off x="0" y="0"/>
          <a:ext cx="0" cy="0"/>
          <a:chOff x="0" y="0"/>
          <a:chExt cx="0" cy="0"/>
        </a:xfrm>
      </p:grpSpPr>
      <p:sp>
        <p:nvSpPr>
          <p:cNvPr id="97" name="Google Shape;97;p19"/>
          <p:cNvSpPr txBox="1"/>
          <p:nvPr>
            <p:ph type="title"/>
          </p:nvPr>
        </p:nvSpPr>
        <p:spPr>
          <a:xfrm>
            <a:off x="311700" y="145050"/>
            <a:ext cx="3693900" cy="3459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b="1" lang="en-GB" sz="1911">
                <a:latin typeface="Times New Roman"/>
                <a:ea typeface="Times New Roman"/>
                <a:cs typeface="Times New Roman"/>
                <a:sym typeface="Times New Roman"/>
              </a:rPr>
              <a:t>Parts of Body Language</a:t>
            </a:r>
            <a:r>
              <a:rPr lang="en-GB"/>
              <a:t> </a:t>
            </a:r>
            <a:endParaRPr/>
          </a:p>
        </p:txBody>
      </p:sp>
      <p:sp>
        <p:nvSpPr>
          <p:cNvPr id="98" name="Google Shape;98;p19"/>
          <p:cNvSpPr txBox="1"/>
          <p:nvPr>
            <p:ph idx="1" type="body"/>
          </p:nvPr>
        </p:nvSpPr>
        <p:spPr>
          <a:xfrm>
            <a:off x="311700" y="658275"/>
            <a:ext cx="3999900" cy="4295400"/>
          </a:xfrm>
          <a:prstGeom prst="rect">
            <a:avLst/>
          </a:prstGeom>
        </p:spPr>
        <p:txBody>
          <a:bodyPr anchorCtr="0" anchor="t" bIns="91425" lIns="91425" spcFirstLastPara="1" rIns="91425" wrap="square" tIns="91425">
            <a:normAutofit/>
          </a:bodyPr>
          <a:lstStyle/>
          <a:p>
            <a:pPr indent="0" lvl="0" marL="0" rtl="0" algn="l">
              <a:spcBef>
                <a:spcPts val="1200"/>
              </a:spcBef>
              <a:spcAft>
                <a:spcPts val="0"/>
              </a:spcAft>
              <a:buNone/>
            </a:pPr>
            <a:r>
              <a:rPr b="1" lang="en-GB">
                <a:solidFill>
                  <a:schemeClr val="dk1"/>
                </a:solidFill>
                <a:highlight>
                  <a:srgbClr val="FCE5CD"/>
                </a:highlight>
              </a:rPr>
              <a:t>1. Facial expression</a:t>
            </a:r>
            <a:endParaRPr b="1">
              <a:solidFill>
                <a:schemeClr val="dk1"/>
              </a:solidFill>
              <a:highlight>
                <a:srgbClr val="FCE5CD"/>
              </a:highlight>
            </a:endParaRPr>
          </a:p>
          <a:p>
            <a:pPr indent="0" lvl="0" marL="0" rtl="0" algn="just">
              <a:spcBef>
                <a:spcPts val="1200"/>
              </a:spcBef>
              <a:spcAft>
                <a:spcPts val="0"/>
              </a:spcAft>
              <a:buNone/>
            </a:pPr>
            <a:r>
              <a:rPr lang="en-GB">
                <a:solidFill>
                  <a:schemeClr val="dk1"/>
                </a:solidFill>
                <a:highlight>
                  <a:srgbClr val="FCE5CD"/>
                </a:highlight>
              </a:rPr>
              <a:t>Facial expressions are responsible for a huge proportion of nonverbal communication, </a:t>
            </a:r>
            <a:endParaRPr>
              <a:solidFill>
                <a:schemeClr val="dk1"/>
              </a:solidFill>
              <a:highlight>
                <a:srgbClr val="FCE5CD"/>
              </a:highlight>
            </a:endParaRPr>
          </a:p>
          <a:p>
            <a:pPr indent="0" lvl="0" marL="0" rtl="0" algn="just">
              <a:spcBef>
                <a:spcPts val="1200"/>
              </a:spcBef>
              <a:spcAft>
                <a:spcPts val="0"/>
              </a:spcAft>
              <a:buNone/>
            </a:pPr>
            <a:r>
              <a:rPr lang="en-GB">
                <a:solidFill>
                  <a:schemeClr val="dk1"/>
                </a:solidFill>
                <a:highlight>
                  <a:srgbClr val="FCE5CD"/>
                </a:highlight>
              </a:rPr>
              <a:t>Consider how much information can be conveyed with a smile or a frown. </a:t>
            </a:r>
            <a:endParaRPr>
              <a:solidFill>
                <a:schemeClr val="dk1"/>
              </a:solidFill>
              <a:highlight>
                <a:srgbClr val="FCE5CD"/>
              </a:highlight>
            </a:endParaRPr>
          </a:p>
          <a:p>
            <a:pPr indent="0" lvl="0" marL="0" rtl="0" algn="just">
              <a:spcBef>
                <a:spcPts val="1200"/>
              </a:spcBef>
              <a:spcAft>
                <a:spcPts val="0"/>
              </a:spcAft>
              <a:buNone/>
            </a:pPr>
            <a:r>
              <a:rPr lang="en-GB">
                <a:solidFill>
                  <a:schemeClr val="dk1"/>
                </a:solidFill>
                <a:highlight>
                  <a:srgbClr val="FCE5CD"/>
                </a:highlight>
              </a:rPr>
              <a:t>While nonverbal communication and behaviour can vary dramatically between cultures, the facial expressions for happiness, sadness, anger, and fear are similar throughout the world.</a:t>
            </a:r>
            <a:endParaRPr>
              <a:solidFill>
                <a:schemeClr val="dk1"/>
              </a:solidFill>
              <a:highlight>
                <a:srgbClr val="FCE5CD"/>
              </a:highlight>
            </a:endParaRPr>
          </a:p>
          <a:p>
            <a:pPr indent="0" lvl="0" marL="0" rtl="0" algn="just">
              <a:spcBef>
                <a:spcPts val="1200"/>
              </a:spcBef>
              <a:spcAft>
                <a:spcPts val="0"/>
              </a:spcAft>
              <a:buClr>
                <a:schemeClr val="dk1"/>
              </a:buClr>
              <a:buSzPts val="1100"/>
              <a:buFont typeface="Arial"/>
              <a:buNone/>
            </a:pPr>
            <a:r>
              <a:t/>
            </a:r>
            <a:endParaRPr>
              <a:solidFill>
                <a:schemeClr val="dk1"/>
              </a:solidFill>
              <a:highlight>
                <a:srgbClr val="FCE5CD"/>
              </a:highlight>
            </a:endParaRPr>
          </a:p>
          <a:p>
            <a:pPr indent="0" lvl="0" marL="0" rtl="0" algn="l">
              <a:spcBef>
                <a:spcPts val="1200"/>
              </a:spcBef>
              <a:spcAft>
                <a:spcPts val="1200"/>
              </a:spcAft>
              <a:buNone/>
            </a:pPr>
            <a:r>
              <a:t/>
            </a:r>
            <a:endParaRPr/>
          </a:p>
        </p:txBody>
      </p:sp>
      <p:sp>
        <p:nvSpPr>
          <p:cNvPr id="99" name="Google Shape;99;p19"/>
          <p:cNvSpPr txBox="1"/>
          <p:nvPr>
            <p:ph idx="2" type="body"/>
          </p:nvPr>
        </p:nvSpPr>
        <p:spPr>
          <a:xfrm>
            <a:off x="4730675" y="145050"/>
            <a:ext cx="4101600" cy="4808700"/>
          </a:xfrm>
          <a:prstGeom prst="rect">
            <a:avLst/>
          </a:prstGeom>
        </p:spPr>
        <p:txBody>
          <a:bodyPr anchorCtr="0" anchor="t" bIns="91425" lIns="91425" spcFirstLastPara="1" rIns="91425" wrap="square" tIns="91425">
            <a:normAutofit/>
          </a:bodyPr>
          <a:lstStyle/>
          <a:p>
            <a:pPr indent="0" lvl="0" marL="0" rtl="0" algn="l">
              <a:spcBef>
                <a:spcPts val="0"/>
              </a:spcBef>
              <a:spcAft>
                <a:spcPts val="1200"/>
              </a:spcAft>
              <a:buNone/>
            </a:pPr>
            <a:r>
              <a:t/>
            </a:r>
            <a:endParaRPr/>
          </a:p>
        </p:txBody>
      </p:sp>
      <p:pic>
        <p:nvPicPr>
          <p:cNvPr id="100" name="Google Shape;100;p19"/>
          <p:cNvPicPr preferRelativeResize="0"/>
          <p:nvPr/>
        </p:nvPicPr>
        <p:blipFill>
          <a:blip r:embed="rId3">
            <a:alphaModFix/>
          </a:blip>
          <a:stretch>
            <a:fillRect/>
          </a:stretch>
        </p:blipFill>
        <p:spPr>
          <a:xfrm>
            <a:off x="4730675" y="0"/>
            <a:ext cx="4250925" cy="4697199"/>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4" name="Shape 104"/>
        <p:cNvGrpSpPr/>
        <p:nvPr/>
      </p:nvGrpSpPr>
      <p:grpSpPr>
        <a:xfrm>
          <a:off x="0" y="0"/>
          <a:ext cx="0" cy="0"/>
          <a:chOff x="0" y="0"/>
          <a:chExt cx="0" cy="0"/>
        </a:xfrm>
      </p:grpSpPr>
      <p:sp>
        <p:nvSpPr>
          <p:cNvPr id="105" name="Google Shape;105;p20"/>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GB"/>
              <a:t>A Smile </a:t>
            </a:r>
            <a:endParaRPr/>
          </a:p>
        </p:txBody>
      </p:sp>
      <p:sp>
        <p:nvSpPr>
          <p:cNvPr id="106" name="Google Shape;106;p20"/>
          <p:cNvSpPr txBox="1"/>
          <p:nvPr>
            <p:ph idx="1" type="body"/>
          </p:nvPr>
        </p:nvSpPr>
        <p:spPr>
          <a:xfrm>
            <a:off x="311700" y="1152475"/>
            <a:ext cx="3999900" cy="34164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b="1" lang="en-GB">
                <a:solidFill>
                  <a:schemeClr val="dk1"/>
                </a:solidFill>
                <a:latin typeface="Times New Roman"/>
                <a:ea typeface="Times New Roman"/>
                <a:cs typeface="Times New Roman"/>
                <a:sym typeface="Times New Roman"/>
              </a:rPr>
              <a:t>A smile sends positive message. Smiling adds warmth anb an aura of </a:t>
            </a:r>
            <a:r>
              <a:rPr b="1" lang="en-GB">
                <a:solidFill>
                  <a:schemeClr val="dk1"/>
                </a:solidFill>
                <a:latin typeface="Times New Roman"/>
                <a:ea typeface="Times New Roman"/>
                <a:cs typeface="Times New Roman"/>
                <a:sym typeface="Times New Roman"/>
              </a:rPr>
              <a:t>confidence</a:t>
            </a:r>
            <a:r>
              <a:rPr b="1" lang="en-GB">
                <a:solidFill>
                  <a:schemeClr val="dk1"/>
                </a:solidFill>
                <a:latin typeface="Times New Roman"/>
                <a:ea typeface="Times New Roman"/>
                <a:cs typeface="Times New Roman"/>
                <a:sym typeface="Times New Roman"/>
              </a:rPr>
              <a:t>.  </a:t>
            </a:r>
            <a:endParaRPr b="1">
              <a:solidFill>
                <a:schemeClr val="dk1"/>
              </a:solidFill>
              <a:latin typeface="Times New Roman"/>
              <a:ea typeface="Times New Roman"/>
              <a:cs typeface="Times New Roman"/>
              <a:sym typeface="Times New Roman"/>
            </a:endParaRPr>
          </a:p>
          <a:p>
            <a:pPr indent="0" lvl="0" marL="0" rtl="0" algn="l">
              <a:spcBef>
                <a:spcPts val="1200"/>
              </a:spcBef>
              <a:spcAft>
                <a:spcPts val="0"/>
              </a:spcAft>
              <a:buNone/>
            </a:pPr>
            <a:r>
              <a:t/>
            </a:r>
            <a:endParaRPr b="1">
              <a:solidFill>
                <a:schemeClr val="dk1"/>
              </a:solidFill>
              <a:latin typeface="Times New Roman"/>
              <a:ea typeface="Times New Roman"/>
              <a:cs typeface="Times New Roman"/>
              <a:sym typeface="Times New Roman"/>
            </a:endParaRPr>
          </a:p>
          <a:p>
            <a:pPr indent="0" lvl="0" marL="0" rtl="0" algn="l">
              <a:spcBef>
                <a:spcPts val="1200"/>
              </a:spcBef>
              <a:spcAft>
                <a:spcPts val="0"/>
              </a:spcAft>
              <a:buNone/>
            </a:pPr>
            <a:r>
              <a:t/>
            </a:r>
            <a:endParaRPr b="1">
              <a:solidFill>
                <a:schemeClr val="dk1"/>
              </a:solidFill>
              <a:latin typeface="Times New Roman"/>
              <a:ea typeface="Times New Roman"/>
              <a:cs typeface="Times New Roman"/>
              <a:sym typeface="Times New Roman"/>
            </a:endParaRPr>
          </a:p>
          <a:p>
            <a:pPr indent="0" lvl="0" marL="0" rtl="0" algn="l">
              <a:spcBef>
                <a:spcPts val="1200"/>
              </a:spcBef>
              <a:spcAft>
                <a:spcPts val="1200"/>
              </a:spcAft>
              <a:buNone/>
            </a:pPr>
            <a:r>
              <a:t/>
            </a:r>
            <a:endParaRPr b="1">
              <a:solidFill>
                <a:schemeClr val="dk1"/>
              </a:solidFill>
              <a:latin typeface="Times New Roman"/>
              <a:ea typeface="Times New Roman"/>
              <a:cs typeface="Times New Roman"/>
              <a:sym typeface="Times New Roman"/>
            </a:endParaRPr>
          </a:p>
        </p:txBody>
      </p:sp>
      <p:sp>
        <p:nvSpPr>
          <p:cNvPr id="107" name="Google Shape;107;p20"/>
          <p:cNvSpPr txBox="1"/>
          <p:nvPr>
            <p:ph idx="2" type="body"/>
          </p:nvPr>
        </p:nvSpPr>
        <p:spPr>
          <a:xfrm>
            <a:off x="4832400" y="223150"/>
            <a:ext cx="3999900" cy="4686000"/>
          </a:xfrm>
          <a:prstGeom prst="rect">
            <a:avLst/>
          </a:prstGeom>
        </p:spPr>
        <p:txBody>
          <a:bodyPr anchorCtr="0" anchor="t" bIns="91425" lIns="91425" spcFirstLastPara="1" rIns="91425" wrap="square" tIns="91425">
            <a:normAutofit/>
          </a:bodyPr>
          <a:lstStyle/>
          <a:p>
            <a:pPr indent="0" lvl="0" marL="0" rtl="0" algn="l">
              <a:spcBef>
                <a:spcPts val="0"/>
              </a:spcBef>
              <a:spcAft>
                <a:spcPts val="1200"/>
              </a:spcAft>
              <a:buNone/>
            </a:pPr>
            <a:r>
              <a:t/>
            </a:r>
            <a:endParaRPr/>
          </a:p>
        </p:txBody>
      </p:sp>
      <p:pic>
        <p:nvPicPr>
          <p:cNvPr id="108" name="Google Shape;108;p20"/>
          <p:cNvPicPr preferRelativeResize="0"/>
          <p:nvPr/>
        </p:nvPicPr>
        <p:blipFill>
          <a:blip r:embed="rId3">
            <a:alphaModFix/>
          </a:blip>
          <a:stretch>
            <a:fillRect/>
          </a:stretch>
        </p:blipFill>
        <p:spPr>
          <a:xfrm>
            <a:off x="4311600" y="223150"/>
            <a:ext cx="4520701" cy="4410775"/>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2" name="Shape 112"/>
        <p:cNvGrpSpPr/>
        <p:nvPr/>
      </p:nvGrpSpPr>
      <p:grpSpPr>
        <a:xfrm>
          <a:off x="0" y="0"/>
          <a:ext cx="0" cy="0"/>
          <a:chOff x="0" y="0"/>
          <a:chExt cx="0" cy="0"/>
        </a:xfrm>
      </p:grpSpPr>
      <p:sp>
        <p:nvSpPr>
          <p:cNvPr id="113" name="Google Shape;113;p21"/>
          <p:cNvSpPr txBox="1"/>
          <p:nvPr>
            <p:ph type="title"/>
          </p:nvPr>
        </p:nvSpPr>
        <p:spPr>
          <a:xfrm>
            <a:off x="311700" y="145050"/>
            <a:ext cx="1373100" cy="33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SzPts val="990"/>
              <a:buNone/>
            </a:pPr>
            <a:r>
              <a:rPr lang="en-GB" sz="1920">
                <a:highlight>
                  <a:srgbClr val="FCE5CD"/>
                </a:highlight>
                <a:latin typeface="Times New Roman"/>
                <a:ea typeface="Times New Roman"/>
                <a:cs typeface="Times New Roman"/>
                <a:sym typeface="Times New Roman"/>
              </a:rPr>
              <a:t>2. Gestures </a:t>
            </a:r>
            <a:endParaRPr sz="1920">
              <a:highlight>
                <a:srgbClr val="FCE5CD"/>
              </a:highlight>
              <a:latin typeface="Times New Roman"/>
              <a:ea typeface="Times New Roman"/>
              <a:cs typeface="Times New Roman"/>
              <a:sym typeface="Times New Roman"/>
            </a:endParaRPr>
          </a:p>
        </p:txBody>
      </p:sp>
      <p:sp>
        <p:nvSpPr>
          <p:cNvPr id="114" name="Google Shape;114;p21"/>
          <p:cNvSpPr txBox="1"/>
          <p:nvPr>
            <p:ph idx="1" type="body"/>
          </p:nvPr>
        </p:nvSpPr>
        <p:spPr>
          <a:xfrm>
            <a:off x="311700" y="602500"/>
            <a:ext cx="4128900" cy="3966300"/>
          </a:xfrm>
          <a:prstGeom prst="rect">
            <a:avLst/>
          </a:prstGeom>
        </p:spPr>
        <p:txBody>
          <a:bodyPr anchorCtr="0" anchor="t" bIns="91425" lIns="91425" spcFirstLastPara="1" rIns="91425" wrap="square" tIns="91425">
            <a:normAutofit/>
          </a:bodyPr>
          <a:lstStyle/>
          <a:p>
            <a:pPr indent="0" lvl="0" marL="0" rtl="0" algn="l">
              <a:spcBef>
                <a:spcPts val="1200"/>
              </a:spcBef>
              <a:spcAft>
                <a:spcPts val="0"/>
              </a:spcAft>
              <a:buNone/>
            </a:pPr>
            <a:r>
              <a:rPr lang="en-GB">
                <a:solidFill>
                  <a:schemeClr val="dk1"/>
                </a:solidFill>
                <a:highlight>
                  <a:srgbClr val="FFF2CC"/>
                </a:highlight>
              </a:rPr>
              <a:t>Deliberate movements and signals are an important way to communicate without words.</a:t>
            </a:r>
            <a:endParaRPr>
              <a:solidFill>
                <a:schemeClr val="dk1"/>
              </a:solidFill>
              <a:highlight>
                <a:srgbClr val="FFF2CC"/>
              </a:highlight>
            </a:endParaRPr>
          </a:p>
          <a:p>
            <a:pPr indent="0" lvl="0" marL="0" rtl="0" algn="l">
              <a:spcBef>
                <a:spcPts val="1200"/>
              </a:spcBef>
              <a:spcAft>
                <a:spcPts val="0"/>
              </a:spcAft>
              <a:buNone/>
            </a:pPr>
            <a:r>
              <a:rPr lang="en-GB">
                <a:solidFill>
                  <a:schemeClr val="dk1"/>
                </a:solidFill>
                <a:highlight>
                  <a:srgbClr val="FFF2CC"/>
                </a:highlight>
              </a:rPr>
              <a:t> Common gestures include </a:t>
            </a:r>
            <a:endParaRPr>
              <a:solidFill>
                <a:schemeClr val="dk1"/>
              </a:solidFill>
              <a:highlight>
                <a:srgbClr val="FFF2CC"/>
              </a:highlight>
            </a:endParaRPr>
          </a:p>
          <a:p>
            <a:pPr indent="0" lvl="0" marL="0" rtl="0" algn="l">
              <a:spcBef>
                <a:spcPts val="1200"/>
              </a:spcBef>
              <a:spcAft>
                <a:spcPts val="0"/>
              </a:spcAft>
              <a:buNone/>
            </a:pPr>
            <a:r>
              <a:rPr lang="en-GB">
                <a:solidFill>
                  <a:schemeClr val="dk1"/>
                </a:solidFill>
                <a:highlight>
                  <a:srgbClr val="FFF2CC"/>
                </a:highlight>
              </a:rPr>
              <a:t>waving, </a:t>
            </a:r>
            <a:endParaRPr>
              <a:solidFill>
                <a:schemeClr val="dk1"/>
              </a:solidFill>
              <a:highlight>
                <a:srgbClr val="FFF2CC"/>
              </a:highlight>
            </a:endParaRPr>
          </a:p>
          <a:p>
            <a:pPr indent="0" lvl="0" marL="0" rtl="0" algn="l">
              <a:spcBef>
                <a:spcPts val="1200"/>
              </a:spcBef>
              <a:spcAft>
                <a:spcPts val="0"/>
              </a:spcAft>
              <a:buNone/>
            </a:pPr>
            <a:r>
              <a:rPr lang="en-GB">
                <a:solidFill>
                  <a:schemeClr val="dk1"/>
                </a:solidFill>
                <a:highlight>
                  <a:srgbClr val="FFF2CC"/>
                </a:highlight>
              </a:rPr>
              <a:t>pointing, </a:t>
            </a:r>
            <a:endParaRPr>
              <a:solidFill>
                <a:schemeClr val="dk1"/>
              </a:solidFill>
              <a:highlight>
                <a:srgbClr val="FFF2CC"/>
              </a:highlight>
            </a:endParaRPr>
          </a:p>
          <a:p>
            <a:pPr indent="0" lvl="0" marL="0" rtl="0" algn="l">
              <a:spcBef>
                <a:spcPts val="1200"/>
              </a:spcBef>
              <a:spcAft>
                <a:spcPts val="0"/>
              </a:spcAft>
              <a:buNone/>
            </a:pPr>
            <a:r>
              <a:rPr lang="en-GB">
                <a:solidFill>
                  <a:schemeClr val="dk1"/>
                </a:solidFill>
                <a:highlight>
                  <a:srgbClr val="FFF2CC"/>
                </a:highlight>
              </a:rPr>
              <a:t>and using fingers to indicate number. </a:t>
            </a:r>
            <a:endParaRPr>
              <a:solidFill>
                <a:schemeClr val="dk1"/>
              </a:solidFill>
              <a:highlight>
                <a:srgbClr val="FFF2CC"/>
              </a:highlight>
            </a:endParaRPr>
          </a:p>
          <a:p>
            <a:pPr indent="0" lvl="0" marL="0" rtl="0" algn="l">
              <a:spcBef>
                <a:spcPts val="1200"/>
              </a:spcBef>
              <a:spcAft>
                <a:spcPts val="1200"/>
              </a:spcAft>
              <a:buNone/>
            </a:pPr>
            <a:r>
              <a:t/>
            </a:r>
            <a:endParaRPr>
              <a:solidFill>
                <a:schemeClr val="dk1"/>
              </a:solidFill>
              <a:highlight>
                <a:srgbClr val="FFF2CC"/>
              </a:highlight>
            </a:endParaRPr>
          </a:p>
        </p:txBody>
      </p:sp>
      <p:sp>
        <p:nvSpPr>
          <p:cNvPr id="115" name="Google Shape;115;p21"/>
          <p:cNvSpPr txBox="1"/>
          <p:nvPr>
            <p:ph idx="2" type="body"/>
          </p:nvPr>
        </p:nvSpPr>
        <p:spPr>
          <a:xfrm>
            <a:off x="4262075" y="212000"/>
            <a:ext cx="4570200" cy="4356900"/>
          </a:xfrm>
          <a:prstGeom prst="rect">
            <a:avLst/>
          </a:prstGeom>
        </p:spPr>
        <p:txBody>
          <a:bodyPr anchorCtr="0" anchor="t" bIns="91425" lIns="91425" spcFirstLastPara="1" rIns="91425" wrap="square" tIns="91425">
            <a:normAutofit/>
          </a:bodyPr>
          <a:lstStyle/>
          <a:p>
            <a:pPr indent="0" lvl="0" marL="0" rtl="0" algn="l">
              <a:spcBef>
                <a:spcPts val="0"/>
              </a:spcBef>
              <a:spcAft>
                <a:spcPts val="1200"/>
              </a:spcAft>
              <a:buNone/>
            </a:pPr>
            <a:r>
              <a:t/>
            </a:r>
            <a:endParaRPr/>
          </a:p>
        </p:txBody>
      </p:sp>
      <p:pic>
        <p:nvPicPr>
          <p:cNvPr id="116" name="Google Shape;116;p21"/>
          <p:cNvPicPr preferRelativeResize="0"/>
          <p:nvPr/>
        </p:nvPicPr>
        <p:blipFill>
          <a:blip r:embed="rId3">
            <a:alphaModFix/>
          </a:blip>
          <a:stretch>
            <a:fillRect/>
          </a:stretch>
        </p:blipFill>
        <p:spPr>
          <a:xfrm>
            <a:off x="4362500" y="0"/>
            <a:ext cx="4641425" cy="4993850"/>
          </a:xfrm>
          <a:prstGeom prst="rect">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